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24873D-2651-499C-A486-743B4005C39C}" v="608" dt="2023-01-12T23:05:49.1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6" d="100"/>
          <a:sy n="116" d="100"/>
        </p:scale>
        <p:origin x="133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1F42AD-EE9C-49F6-BCE8-5EC98DC32A82}"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17232-E728-40AF-8EE0-49F90DFC6A5F}" type="slidenum">
              <a:rPr lang="en-US" smtClean="0"/>
              <a:t>‹#›</a:t>
            </a:fld>
            <a:endParaRPr lang="en-US"/>
          </a:p>
        </p:txBody>
      </p:sp>
    </p:spTree>
    <p:extLst>
      <p:ext uri="{BB962C8B-B14F-4D97-AF65-F5344CB8AC3E}">
        <p14:creationId xmlns:p14="http://schemas.microsoft.com/office/powerpoint/2010/main" val="3051452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1F42AD-EE9C-49F6-BCE8-5EC98DC32A82}"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17232-E728-40AF-8EE0-49F90DFC6A5F}" type="slidenum">
              <a:rPr lang="en-US" smtClean="0"/>
              <a:t>‹#›</a:t>
            </a:fld>
            <a:endParaRPr lang="en-US"/>
          </a:p>
        </p:txBody>
      </p:sp>
    </p:spTree>
    <p:extLst>
      <p:ext uri="{BB962C8B-B14F-4D97-AF65-F5344CB8AC3E}">
        <p14:creationId xmlns:p14="http://schemas.microsoft.com/office/powerpoint/2010/main" val="4100992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1F42AD-EE9C-49F6-BCE8-5EC98DC32A82}"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17232-E728-40AF-8EE0-49F90DFC6A5F}" type="slidenum">
              <a:rPr lang="en-US" smtClean="0"/>
              <a:t>‹#›</a:t>
            </a:fld>
            <a:endParaRPr lang="en-US"/>
          </a:p>
        </p:txBody>
      </p:sp>
    </p:spTree>
    <p:extLst>
      <p:ext uri="{BB962C8B-B14F-4D97-AF65-F5344CB8AC3E}">
        <p14:creationId xmlns:p14="http://schemas.microsoft.com/office/powerpoint/2010/main" val="523237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1F42AD-EE9C-49F6-BCE8-5EC98DC32A82}"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17232-E728-40AF-8EE0-49F90DFC6A5F}" type="slidenum">
              <a:rPr lang="en-US" smtClean="0"/>
              <a:t>‹#›</a:t>
            </a:fld>
            <a:endParaRPr lang="en-US"/>
          </a:p>
        </p:txBody>
      </p:sp>
    </p:spTree>
    <p:extLst>
      <p:ext uri="{BB962C8B-B14F-4D97-AF65-F5344CB8AC3E}">
        <p14:creationId xmlns:p14="http://schemas.microsoft.com/office/powerpoint/2010/main" val="2894313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1F42AD-EE9C-49F6-BCE8-5EC98DC32A82}"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17232-E728-40AF-8EE0-49F90DFC6A5F}" type="slidenum">
              <a:rPr lang="en-US" smtClean="0"/>
              <a:t>‹#›</a:t>
            </a:fld>
            <a:endParaRPr lang="en-US"/>
          </a:p>
        </p:txBody>
      </p:sp>
    </p:spTree>
    <p:extLst>
      <p:ext uri="{BB962C8B-B14F-4D97-AF65-F5344CB8AC3E}">
        <p14:creationId xmlns:p14="http://schemas.microsoft.com/office/powerpoint/2010/main" val="1989426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1F42AD-EE9C-49F6-BCE8-5EC98DC32A82}"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17232-E728-40AF-8EE0-49F90DFC6A5F}" type="slidenum">
              <a:rPr lang="en-US" smtClean="0"/>
              <a:t>‹#›</a:t>
            </a:fld>
            <a:endParaRPr lang="en-US"/>
          </a:p>
        </p:txBody>
      </p:sp>
    </p:spTree>
    <p:extLst>
      <p:ext uri="{BB962C8B-B14F-4D97-AF65-F5344CB8AC3E}">
        <p14:creationId xmlns:p14="http://schemas.microsoft.com/office/powerpoint/2010/main" val="2959322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1F42AD-EE9C-49F6-BCE8-5EC98DC32A82}" type="datetimeFigureOut">
              <a:rPr lang="en-US" smtClean="0"/>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B17232-E728-40AF-8EE0-49F90DFC6A5F}" type="slidenum">
              <a:rPr lang="en-US" smtClean="0"/>
              <a:t>‹#›</a:t>
            </a:fld>
            <a:endParaRPr lang="en-US"/>
          </a:p>
        </p:txBody>
      </p:sp>
    </p:spTree>
    <p:extLst>
      <p:ext uri="{BB962C8B-B14F-4D97-AF65-F5344CB8AC3E}">
        <p14:creationId xmlns:p14="http://schemas.microsoft.com/office/powerpoint/2010/main" val="1115614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1F42AD-EE9C-49F6-BCE8-5EC98DC32A82}" type="datetimeFigureOut">
              <a:rPr lang="en-US" smtClean="0"/>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B17232-E728-40AF-8EE0-49F90DFC6A5F}" type="slidenum">
              <a:rPr lang="en-US" smtClean="0"/>
              <a:t>‹#›</a:t>
            </a:fld>
            <a:endParaRPr lang="en-US"/>
          </a:p>
        </p:txBody>
      </p:sp>
    </p:spTree>
    <p:extLst>
      <p:ext uri="{BB962C8B-B14F-4D97-AF65-F5344CB8AC3E}">
        <p14:creationId xmlns:p14="http://schemas.microsoft.com/office/powerpoint/2010/main" val="3779050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1F42AD-EE9C-49F6-BCE8-5EC98DC32A82}" type="datetimeFigureOut">
              <a:rPr lang="en-US" smtClean="0"/>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B17232-E728-40AF-8EE0-49F90DFC6A5F}" type="slidenum">
              <a:rPr lang="en-US" smtClean="0"/>
              <a:t>‹#›</a:t>
            </a:fld>
            <a:endParaRPr lang="en-US"/>
          </a:p>
        </p:txBody>
      </p:sp>
    </p:spTree>
    <p:extLst>
      <p:ext uri="{BB962C8B-B14F-4D97-AF65-F5344CB8AC3E}">
        <p14:creationId xmlns:p14="http://schemas.microsoft.com/office/powerpoint/2010/main" val="683085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01F42AD-EE9C-49F6-BCE8-5EC98DC32A82}"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17232-E728-40AF-8EE0-49F90DFC6A5F}" type="slidenum">
              <a:rPr lang="en-US" smtClean="0"/>
              <a:t>‹#›</a:t>
            </a:fld>
            <a:endParaRPr lang="en-US"/>
          </a:p>
        </p:txBody>
      </p:sp>
    </p:spTree>
    <p:extLst>
      <p:ext uri="{BB962C8B-B14F-4D97-AF65-F5344CB8AC3E}">
        <p14:creationId xmlns:p14="http://schemas.microsoft.com/office/powerpoint/2010/main" val="1019631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01F42AD-EE9C-49F6-BCE8-5EC98DC32A82}"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17232-E728-40AF-8EE0-49F90DFC6A5F}" type="slidenum">
              <a:rPr lang="en-US" smtClean="0"/>
              <a:t>‹#›</a:t>
            </a:fld>
            <a:endParaRPr lang="en-US"/>
          </a:p>
        </p:txBody>
      </p:sp>
    </p:spTree>
    <p:extLst>
      <p:ext uri="{BB962C8B-B14F-4D97-AF65-F5344CB8AC3E}">
        <p14:creationId xmlns:p14="http://schemas.microsoft.com/office/powerpoint/2010/main" val="3862482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001F42AD-EE9C-49F6-BCE8-5EC98DC32A82}" type="datetimeFigureOut">
              <a:rPr lang="en-US" smtClean="0"/>
              <a:t>1/17/2023</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5BB17232-E728-40AF-8EE0-49F90DFC6A5F}" type="slidenum">
              <a:rPr lang="en-US" smtClean="0"/>
              <a:t>‹#›</a:t>
            </a:fld>
            <a:endParaRPr lang="en-US"/>
          </a:p>
        </p:txBody>
      </p:sp>
    </p:spTree>
    <p:extLst>
      <p:ext uri="{BB962C8B-B14F-4D97-AF65-F5344CB8AC3E}">
        <p14:creationId xmlns:p14="http://schemas.microsoft.com/office/powerpoint/2010/main" val="38406168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mailto:twsnevada@gmail.com" TargetMode="External"/><Relationship Id="rId7" Type="http://schemas.openxmlformats.org/officeDocument/2006/relationships/image" Target="../media/image4.png"/><Relationship Id="rId2" Type="http://schemas.openxmlformats.org/officeDocument/2006/relationships/hyperlink" Target="https://user.tws-west.org/store.php?e=NVSS2023" TargetMode="Externa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1244" y="2160225"/>
            <a:ext cx="5952079" cy="4355038"/>
          </a:xfrm>
          <a:prstGeom prst="rect">
            <a:avLst/>
          </a:prstGeom>
          <a:noFill/>
        </p:spPr>
        <p:txBody>
          <a:bodyPr wrap="none" lIns="91440" tIns="45720" rIns="91440" bIns="45720" rtlCol="0" anchor="t">
            <a:spAutoFit/>
          </a:bodyPr>
          <a:lstStyle/>
          <a:p>
            <a:pPr algn="ctr"/>
            <a:endParaRPr lang="en-US" dirty="0"/>
          </a:p>
          <a:p>
            <a:pPr algn="ctr"/>
            <a:r>
              <a:rPr lang="en-US" sz="1400" dirty="0"/>
              <a:t>Nevada Department of Wildlife Conference Room</a:t>
            </a:r>
            <a:endParaRPr lang="en-US" sz="1400" dirty="0">
              <a:cs typeface="Calibri" panose="020F0502020204030204"/>
            </a:endParaRPr>
          </a:p>
          <a:p>
            <a:pPr algn="ctr"/>
            <a:r>
              <a:rPr lang="en-US" sz="1400" dirty="0"/>
              <a:t>1100 Valley Rd., Reno, NV</a:t>
            </a:r>
            <a:endParaRPr lang="en-US" sz="1400" dirty="0">
              <a:cs typeface="Calibri"/>
            </a:endParaRPr>
          </a:p>
          <a:p>
            <a:pPr algn="ctr"/>
            <a:r>
              <a:rPr lang="en-US" sz="1400" dirty="0" smtClean="0">
                <a:cs typeface="Calibri"/>
              </a:rPr>
              <a:t>(Wildlife Presentations </a:t>
            </a:r>
            <a:r>
              <a:rPr lang="en-US" sz="1400" dirty="0">
                <a:cs typeface="Calibri"/>
              </a:rPr>
              <a:t>and </a:t>
            </a:r>
            <a:r>
              <a:rPr lang="en-US" sz="1400" dirty="0" smtClean="0">
                <a:cs typeface="Calibri"/>
              </a:rPr>
              <a:t>Business Meeting</a:t>
            </a:r>
            <a:r>
              <a:rPr lang="en-US" sz="1400" dirty="0">
                <a:cs typeface="Calibri"/>
              </a:rPr>
              <a:t>)</a:t>
            </a:r>
          </a:p>
          <a:p>
            <a:pPr algn="ctr"/>
            <a:endParaRPr lang="en-US" sz="1100" dirty="0">
              <a:cs typeface="Calibri" panose="020F0502020204030204"/>
            </a:endParaRPr>
          </a:p>
          <a:p>
            <a:pPr algn="ctr"/>
            <a:r>
              <a:rPr lang="en-US" dirty="0">
                <a:cs typeface="Calibri" panose="020F0502020204030204"/>
              </a:rPr>
              <a:t>Reception: Louis' Basque Corner</a:t>
            </a:r>
          </a:p>
          <a:p>
            <a:pPr algn="ctr"/>
            <a:r>
              <a:rPr lang="en-US" sz="1400" dirty="0">
                <a:cs typeface="Calibri" panose="020F0502020204030204"/>
              </a:rPr>
              <a:t>Feb 28th, 6:00PM</a:t>
            </a:r>
          </a:p>
          <a:p>
            <a:pPr algn="ctr"/>
            <a:r>
              <a:rPr lang="en-US" sz="1400" dirty="0" smtClean="0">
                <a:cs typeface="Calibri" panose="020F0502020204030204"/>
              </a:rPr>
              <a:t>(Included </a:t>
            </a:r>
            <a:r>
              <a:rPr lang="en-US" sz="1400" dirty="0">
                <a:cs typeface="Calibri" panose="020F0502020204030204"/>
              </a:rPr>
              <a:t>with Registration)</a:t>
            </a:r>
          </a:p>
          <a:p>
            <a:pPr algn="ctr"/>
            <a:endParaRPr lang="en-US" dirty="0"/>
          </a:p>
          <a:p>
            <a:pPr algn="ctr"/>
            <a:r>
              <a:rPr lang="en-US" b="1" dirty="0">
                <a:cs typeface="Calibri"/>
              </a:rPr>
              <a:t>Registration open to everyone</a:t>
            </a:r>
            <a:r>
              <a:rPr lang="en-US" b="1" dirty="0" smtClean="0">
                <a:cs typeface="Calibri"/>
              </a:rPr>
              <a:t>!</a:t>
            </a:r>
          </a:p>
          <a:p>
            <a:pPr algn="ctr"/>
            <a:r>
              <a:rPr lang="en-US" dirty="0">
                <a:cs typeface="Calibri" panose="020F0502020204030204"/>
              </a:rPr>
              <a:t>Register </a:t>
            </a:r>
            <a:r>
              <a:rPr lang="en-US" dirty="0">
                <a:cs typeface="Calibri" panose="020F0502020204030204"/>
              </a:rPr>
              <a:t>at: </a:t>
            </a:r>
            <a:r>
              <a:rPr lang="en-US" u="sng" dirty="0" smtClean="0">
                <a:hlinkClick r:id="rId2"/>
              </a:rPr>
              <a:t>https</a:t>
            </a:r>
            <a:r>
              <a:rPr lang="en-US" u="sng" dirty="0">
                <a:hlinkClick r:id="rId2"/>
              </a:rPr>
              <a:t>://</a:t>
            </a:r>
            <a:r>
              <a:rPr lang="en-US" u="sng" dirty="0" smtClean="0">
                <a:hlinkClick r:id="rId2"/>
              </a:rPr>
              <a:t>user.tws-west.org/store.php?e=NVSS2023</a:t>
            </a:r>
            <a:endParaRPr lang="en-US" u="sng" dirty="0" smtClean="0"/>
          </a:p>
          <a:p>
            <a:pPr algn="ctr"/>
            <a:r>
              <a:rPr lang="en-US" sz="1400" dirty="0" smtClean="0"/>
              <a:t>Fee</a:t>
            </a:r>
            <a:r>
              <a:rPr lang="en-US" sz="1400" dirty="0"/>
              <a:t>: $50 NV Chapter members</a:t>
            </a:r>
            <a:endParaRPr lang="en-US" sz="1400" dirty="0">
              <a:cs typeface="Calibri" panose="020F0502020204030204"/>
            </a:endParaRPr>
          </a:p>
          <a:p>
            <a:pPr algn="ctr"/>
            <a:r>
              <a:rPr lang="en-US" sz="1400" dirty="0"/>
              <a:t>$60 Non-members (includes membership)</a:t>
            </a:r>
            <a:endParaRPr lang="en-US" sz="1400" dirty="0">
              <a:cs typeface="Calibri"/>
            </a:endParaRPr>
          </a:p>
          <a:p>
            <a:pPr algn="ctr"/>
            <a:r>
              <a:rPr lang="en-US" sz="1400" dirty="0"/>
              <a:t>$20 students</a:t>
            </a:r>
            <a:endParaRPr lang="en-US" sz="1400" dirty="0">
              <a:cs typeface="Calibri"/>
            </a:endParaRPr>
          </a:p>
          <a:p>
            <a:pPr algn="ctr"/>
            <a:endParaRPr lang="en-US" sz="1400" dirty="0">
              <a:latin typeface="Calibri" panose="020F0502020204030204"/>
              <a:cs typeface="Calibri" panose="020F0502020204030204"/>
            </a:endParaRPr>
          </a:p>
          <a:p>
            <a:pPr algn="ctr"/>
            <a:r>
              <a:rPr lang="en-US" sz="1600" dirty="0">
                <a:latin typeface="Arial"/>
                <a:cs typeface="Arial"/>
              </a:rPr>
              <a:t>To present: </a:t>
            </a:r>
            <a:r>
              <a:rPr lang="en-US" sz="1600" dirty="0" smtClean="0">
                <a:latin typeface="Arial"/>
                <a:cs typeface="Arial"/>
              </a:rPr>
              <a:t>please submit </a:t>
            </a:r>
            <a:r>
              <a:rPr lang="en-US" sz="1600" dirty="0">
                <a:latin typeface="Arial"/>
                <a:cs typeface="Arial"/>
              </a:rPr>
              <a:t>an </a:t>
            </a:r>
            <a:r>
              <a:rPr lang="en-US" sz="1600" dirty="0" smtClean="0">
                <a:latin typeface="Arial"/>
                <a:cs typeface="Arial"/>
              </a:rPr>
              <a:t>abstract to </a:t>
            </a:r>
          </a:p>
          <a:p>
            <a:pPr algn="ctr"/>
            <a:r>
              <a:rPr lang="en-US" sz="1600" dirty="0" smtClean="0">
                <a:latin typeface="Arial"/>
                <a:cs typeface="Arial"/>
                <a:hlinkClick r:id="rId3"/>
              </a:rPr>
              <a:t>twsnevada@gmail.com</a:t>
            </a:r>
            <a:r>
              <a:rPr lang="en-US" sz="1600" dirty="0" smtClean="0">
                <a:latin typeface="Arial"/>
                <a:cs typeface="Arial"/>
              </a:rPr>
              <a:t> by </a:t>
            </a:r>
            <a:r>
              <a:rPr lang="en-US" sz="1600" dirty="0">
                <a:latin typeface="Arial"/>
                <a:cs typeface="Arial"/>
              </a:rPr>
              <a:t>Feb 15th</a:t>
            </a:r>
            <a:endParaRPr lang="en-US" sz="1600" dirty="0">
              <a:latin typeface="Arial"/>
              <a:ea typeface="+mn-lt"/>
              <a:cs typeface="+mn-lt"/>
            </a:endParaRPr>
          </a:p>
          <a:p>
            <a:pPr algn="ctr"/>
            <a:endParaRPr lang="en-US" dirty="0">
              <a:cs typeface="Calibri" panose="020F0502020204030204"/>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41877" t="15357" r="5488" b="36889"/>
          <a:stretch/>
        </p:blipFill>
        <p:spPr>
          <a:xfrm>
            <a:off x="5845009" y="163266"/>
            <a:ext cx="789334" cy="100760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454" y="95509"/>
            <a:ext cx="894073" cy="1244560"/>
          </a:xfrm>
          <a:prstGeom prst="rect">
            <a:avLst/>
          </a:prstGeom>
        </p:spPr>
      </p:pic>
      <p:sp>
        <p:nvSpPr>
          <p:cNvPr id="6" name="TextBox 5"/>
          <p:cNvSpPr txBox="1"/>
          <p:nvPr/>
        </p:nvSpPr>
        <p:spPr>
          <a:xfrm>
            <a:off x="464107" y="439649"/>
            <a:ext cx="6069290" cy="1600438"/>
          </a:xfrm>
          <a:prstGeom prst="rect">
            <a:avLst/>
          </a:prstGeom>
          <a:noFill/>
        </p:spPr>
        <p:txBody>
          <a:bodyPr wrap="none" lIns="91440" tIns="45720" rIns="91440" bIns="45720" rtlCol="0" anchor="t">
            <a:spAutoFit/>
          </a:bodyPr>
          <a:lstStyle/>
          <a:p>
            <a:pPr algn="ctr"/>
            <a:r>
              <a:rPr lang="en-US" sz="2400" dirty="0">
                <a:latin typeface="Arial Black"/>
              </a:rPr>
              <a:t>Nevada Chapter of </a:t>
            </a:r>
            <a:endParaRPr lang="en-US" sz="2400" dirty="0">
              <a:latin typeface="Arial Black" panose="020B0A04020102020204" pitchFamily="34" charset="0"/>
            </a:endParaRPr>
          </a:p>
          <a:p>
            <a:pPr algn="ctr"/>
            <a:r>
              <a:rPr lang="en-US" sz="2400" dirty="0">
                <a:latin typeface="Arial Black"/>
              </a:rPr>
              <a:t>The Wildlife Society</a:t>
            </a:r>
          </a:p>
          <a:p>
            <a:pPr algn="ctr"/>
            <a:endParaRPr lang="en-US" dirty="0">
              <a:latin typeface="Arial Black"/>
            </a:endParaRPr>
          </a:p>
          <a:p>
            <a:pPr algn="ctr"/>
            <a:r>
              <a:rPr lang="en-US" sz="3200" dirty="0">
                <a:latin typeface="Arial Black"/>
              </a:rPr>
              <a:t>2023 Science Symposium </a:t>
            </a:r>
          </a:p>
        </p:txBody>
      </p:sp>
      <p:sp>
        <p:nvSpPr>
          <p:cNvPr id="7" name="TextBox 6"/>
          <p:cNvSpPr txBox="1"/>
          <p:nvPr/>
        </p:nvSpPr>
        <p:spPr>
          <a:xfrm>
            <a:off x="0" y="2043721"/>
            <a:ext cx="6858000" cy="400110"/>
          </a:xfrm>
          <a:prstGeom prst="rect">
            <a:avLst/>
          </a:prstGeom>
          <a:noFill/>
        </p:spPr>
        <p:txBody>
          <a:bodyPr wrap="square" lIns="91440" tIns="45720" rIns="91440" bIns="45720" rtlCol="0" anchor="t">
            <a:spAutoFit/>
          </a:bodyPr>
          <a:lstStyle/>
          <a:p>
            <a:pPr algn="ctr"/>
            <a:r>
              <a:rPr lang="en-US" sz="2000" dirty="0">
                <a:latin typeface="Arial Black" panose="020B0A04020102020204" pitchFamily="34" charset="0"/>
              </a:rPr>
              <a:t>February 28 – March 1</a:t>
            </a:r>
            <a:endParaRPr lang="en-US" sz="2000" dirty="0">
              <a:latin typeface="Arial"/>
              <a:cs typeface="Arial"/>
            </a:endParaRPr>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498" r="24945"/>
          <a:stretch/>
        </p:blipFill>
        <p:spPr>
          <a:xfrm>
            <a:off x="4422227" y="7338848"/>
            <a:ext cx="1943357" cy="1466193"/>
          </a:xfrm>
          <a:prstGeom prst="rect">
            <a:avLst/>
          </a:prstGeom>
        </p:spPr>
      </p:pic>
      <p:pic>
        <p:nvPicPr>
          <p:cNvPr id="12" name="Picture 11"/>
          <p:cNvPicPr>
            <a:picLocks noChangeAspect="1"/>
          </p:cNvPicPr>
          <p:nvPr/>
        </p:nvPicPr>
        <p:blipFill>
          <a:blip r:embed="rId7"/>
          <a:stretch>
            <a:fillRect/>
          </a:stretch>
        </p:blipFill>
        <p:spPr>
          <a:xfrm>
            <a:off x="2262350" y="7338848"/>
            <a:ext cx="1972457" cy="1466193"/>
          </a:xfrm>
          <a:prstGeom prst="rect">
            <a:avLst/>
          </a:prstGeom>
        </p:spPr>
      </p:pic>
      <p:sp>
        <p:nvSpPr>
          <p:cNvPr id="15" name="TextBox 14"/>
          <p:cNvSpPr txBox="1"/>
          <p:nvPr/>
        </p:nvSpPr>
        <p:spPr>
          <a:xfrm>
            <a:off x="0" y="6235085"/>
            <a:ext cx="6857999" cy="830997"/>
          </a:xfrm>
          <a:prstGeom prst="rect">
            <a:avLst/>
          </a:prstGeom>
          <a:noFill/>
        </p:spPr>
        <p:txBody>
          <a:bodyPr wrap="square" lIns="91440" tIns="45720" rIns="91440" bIns="45720" rtlCol="0" anchor="t">
            <a:spAutoFit/>
          </a:bodyPr>
          <a:lstStyle/>
          <a:p>
            <a:pPr algn="ctr"/>
            <a:r>
              <a:rPr lang="en-US" sz="1200" dirty="0" smtClean="0"/>
              <a:t>Please submit </a:t>
            </a:r>
            <a:r>
              <a:rPr lang="en-US" sz="1200" dirty="0"/>
              <a:t>an abstract for </a:t>
            </a:r>
            <a:r>
              <a:rPr lang="en-US" sz="1200" dirty="0" smtClean="0"/>
              <a:t>an oral </a:t>
            </a:r>
            <a:r>
              <a:rPr lang="en-US" sz="1200" dirty="0"/>
              <a:t>presentation. Presentations may focus on the study, management, or conservation of wildlife and habitats. Priority will be given to studies occurring in Nevada. Presentations may consist of either final or interim results of original research or management. </a:t>
            </a:r>
            <a:endParaRPr lang="en-US" sz="1200" dirty="0" smtClean="0"/>
          </a:p>
          <a:p>
            <a:pPr algn="ctr"/>
            <a:r>
              <a:rPr lang="en-US" sz="1200" b="1" dirty="0" smtClean="0"/>
              <a:t>Please use the abstract form for submission </a:t>
            </a:r>
            <a:r>
              <a:rPr lang="en-US" sz="1200" b="1" dirty="0"/>
              <a:t>(attached).</a:t>
            </a:r>
            <a:r>
              <a:rPr lang="en-US" sz="1200" dirty="0"/>
              <a:t> </a:t>
            </a:r>
            <a:endParaRPr lang="en-US" sz="1200" dirty="0">
              <a:cs typeface="Calibri"/>
            </a:endParaRPr>
          </a:p>
        </p:txBody>
      </p:sp>
      <p:pic>
        <p:nvPicPr>
          <p:cNvPr id="17" name="Picture 16"/>
          <p:cNvPicPr>
            <a:picLocks noChangeAspect="1"/>
          </p:cNvPicPr>
          <p:nvPr/>
        </p:nvPicPr>
        <p:blipFill rotWithShape="1">
          <a:blip r:embed="rId8" cstate="print">
            <a:extLst>
              <a:ext uri="{28A0092B-C50C-407E-A947-70E740481C1C}">
                <a14:useLocalDpi xmlns:a14="http://schemas.microsoft.com/office/drawing/2010/main" val="0"/>
              </a:ext>
            </a:extLst>
          </a:blip>
          <a:srcRect l="49158" t="42281"/>
          <a:stretch/>
        </p:blipFill>
        <p:spPr>
          <a:xfrm>
            <a:off x="137697" y="7338847"/>
            <a:ext cx="1937233" cy="1466193"/>
          </a:xfrm>
          <a:prstGeom prst="rect">
            <a:avLst/>
          </a:prstGeom>
        </p:spPr>
      </p:pic>
    </p:spTree>
    <p:extLst>
      <p:ext uri="{BB962C8B-B14F-4D97-AF65-F5344CB8AC3E}">
        <p14:creationId xmlns:p14="http://schemas.microsoft.com/office/powerpoint/2010/main" val="19411364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TotalTime>
  <Words>152</Words>
  <Application>Microsoft Office PowerPoint</Application>
  <PresentationFormat>On-screen Show (4:3)</PresentationFormat>
  <Paragraphs>24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Kelley Stewart</dc:creator>
  <cp:lastModifiedBy>Stewart, Kelley</cp:lastModifiedBy>
  <cp:revision>141</cp:revision>
  <dcterms:created xsi:type="dcterms:W3CDTF">2023-01-11T04:18:10Z</dcterms:created>
  <dcterms:modified xsi:type="dcterms:W3CDTF">2023-01-17T19:16:46Z</dcterms:modified>
</cp:coreProperties>
</file>