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4" r:id="rId5"/>
    <p:sldId id="262" r:id="rId6"/>
    <p:sldId id="259" r:id="rId7"/>
    <p:sldId id="260" r:id="rId8"/>
    <p:sldId id="261"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C3A40-8443-4F6E-BD27-4321AE24EA81}" v="8" dt="2022-05-03T19:17:17.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4" autoAdjust="0"/>
    <p:restoredTop sz="94660"/>
  </p:normalViewPr>
  <p:slideViewPr>
    <p:cSldViewPr snapToGrid="0">
      <p:cViewPr varScale="1">
        <p:scale>
          <a:sx n="101" d="100"/>
          <a:sy n="101" d="100"/>
        </p:scale>
        <p:origin x="5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pass, Jennifer S" userId="0b0065e9-ddb3-4268-a51d-df56745a53be" providerId="ADAL" clId="{2CAC3A40-8443-4F6E-BD27-4321AE24EA81}"/>
    <pc:docChg chg="undo custSel addSld modSld sldOrd">
      <pc:chgData name="Malpass, Jennifer S" userId="0b0065e9-ddb3-4268-a51d-df56745a53be" providerId="ADAL" clId="{2CAC3A40-8443-4F6E-BD27-4321AE24EA81}" dt="2022-05-05T18:54:21.276" v="892" actId="20577"/>
      <pc:docMkLst>
        <pc:docMk/>
      </pc:docMkLst>
      <pc:sldChg chg="addSp modSp mod setBg">
        <pc:chgData name="Malpass, Jennifer S" userId="0b0065e9-ddb3-4268-a51d-df56745a53be" providerId="ADAL" clId="{2CAC3A40-8443-4F6E-BD27-4321AE24EA81}" dt="2022-05-03T19:17:44.662" v="119" actId="1076"/>
        <pc:sldMkLst>
          <pc:docMk/>
          <pc:sldMk cId="2058940798" sldId="256"/>
        </pc:sldMkLst>
        <pc:spChg chg="mod">
          <ac:chgData name="Malpass, Jennifer S" userId="0b0065e9-ddb3-4268-a51d-df56745a53be" providerId="ADAL" clId="{2CAC3A40-8443-4F6E-BD27-4321AE24EA81}" dt="2022-05-03T19:15:57.712" v="102" actId="26606"/>
          <ac:spMkLst>
            <pc:docMk/>
            <pc:sldMk cId="2058940798" sldId="256"/>
            <ac:spMk id="2" creationId="{8A21B3CF-2F94-42E9-9668-F8C98090896B}"/>
          </ac:spMkLst>
        </pc:spChg>
        <pc:spChg chg="mod">
          <ac:chgData name="Malpass, Jennifer S" userId="0b0065e9-ddb3-4268-a51d-df56745a53be" providerId="ADAL" clId="{2CAC3A40-8443-4F6E-BD27-4321AE24EA81}" dt="2022-05-03T19:15:57.712" v="102" actId="26606"/>
          <ac:spMkLst>
            <pc:docMk/>
            <pc:sldMk cId="2058940798" sldId="256"/>
            <ac:spMk id="3" creationId="{E28680F3-4ECA-480E-8FCD-C98F4268D868}"/>
          </ac:spMkLst>
        </pc:spChg>
        <pc:spChg chg="add">
          <ac:chgData name="Malpass, Jennifer S" userId="0b0065e9-ddb3-4268-a51d-df56745a53be" providerId="ADAL" clId="{2CAC3A40-8443-4F6E-BD27-4321AE24EA81}" dt="2022-05-03T19:15:57.712" v="102" actId="26606"/>
          <ac:spMkLst>
            <pc:docMk/>
            <pc:sldMk cId="2058940798" sldId="256"/>
            <ac:spMk id="10" creationId="{8A94871E-96FC-4ADE-815B-41A636E34F1A}"/>
          </ac:spMkLst>
        </pc:spChg>
        <pc:spChg chg="add">
          <ac:chgData name="Malpass, Jennifer S" userId="0b0065e9-ddb3-4268-a51d-df56745a53be" providerId="ADAL" clId="{2CAC3A40-8443-4F6E-BD27-4321AE24EA81}" dt="2022-05-03T19:15:57.712" v="102" actId="26606"/>
          <ac:spMkLst>
            <pc:docMk/>
            <pc:sldMk cId="2058940798" sldId="256"/>
            <ac:spMk id="12" creationId="{3FCFB1DE-0B7E-48CC-BA90-B2AB0889F9D6}"/>
          </ac:spMkLst>
        </pc:spChg>
        <pc:picChg chg="add mod ord">
          <ac:chgData name="Malpass, Jennifer S" userId="0b0065e9-ddb3-4268-a51d-df56745a53be" providerId="ADAL" clId="{2CAC3A40-8443-4F6E-BD27-4321AE24EA81}" dt="2022-05-03T19:17:44.662" v="119" actId="1076"/>
          <ac:picMkLst>
            <pc:docMk/>
            <pc:sldMk cId="2058940798" sldId="256"/>
            <ac:picMk id="5" creationId="{30F5F879-8BD2-4E5D-BAF9-7CF60F043F15}"/>
          </ac:picMkLst>
        </pc:picChg>
      </pc:sldChg>
      <pc:sldChg chg="addSp modSp mod setBg">
        <pc:chgData name="Malpass, Jennifer S" userId="0b0065e9-ddb3-4268-a51d-df56745a53be" providerId="ADAL" clId="{2CAC3A40-8443-4F6E-BD27-4321AE24EA81}" dt="2022-05-03T19:16:38.244" v="108" actId="26606"/>
        <pc:sldMkLst>
          <pc:docMk/>
          <pc:sldMk cId="2169901015" sldId="257"/>
        </pc:sldMkLst>
        <pc:spChg chg="mod">
          <ac:chgData name="Malpass, Jennifer S" userId="0b0065e9-ddb3-4268-a51d-df56745a53be" providerId="ADAL" clId="{2CAC3A40-8443-4F6E-BD27-4321AE24EA81}" dt="2022-05-03T19:16:38.244" v="108" actId="26606"/>
          <ac:spMkLst>
            <pc:docMk/>
            <pc:sldMk cId="2169901015" sldId="257"/>
            <ac:spMk id="2" creationId="{302AA688-EA4E-487B-BD69-D743D52790DB}"/>
          </ac:spMkLst>
        </pc:spChg>
        <pc:spChg chg="mod">
          <ac:chgData name="Malpass, Jennifer S" userId="0b0065e9-ddb3-4268-a51d-df56745a53be" providerId="ADAL" clId="{2CAC3A40-8443-4F6E-BD27-4321AE24EA81}" dt="2022-05-03T19:16:38.244" v="108" actId="26606"/>
          <ac:spMkLst>
            <pc:docMk/>
            <pc:sldMk cId="2169901015" sldId="257"/>
            <ac:spMk id="3" creationId="{4CA07401-9665-4ADF-A79C-A375F470491C}"/>
          </ac:spMkLst>
        </pc:spChg>
        <pc:spChg chg="add">
          <ac:chgData name="Malpass, Jennifer S" userId="0b0065e9-ddb3-4268-a51d-df56745a53be" providerId="ADAL" clId="{2CAC3A40-8443-4F6E-BD27-4321AE24EA81}" dt="2022-05-03T19:16:38.244" v="108" actId="26606"/>
          <ac:spMkLst>
            <pc:docMk/>
            <pc:sldMk cId="2169901015" sldId="257"/>
            <ac:spMk id="9" creationId="{45D37F4E-DDB4-456B-97E0-9937730A039F}"/>
          </ac:spMkLst>
        </pc:spChg>
        <pc:spChg chg="add">
          <ac:chgData name="Malpass, Jennifer S" userId="0b0065e9-ddb3-4268-a51d-df56745a53be" providerId="ADAL" clId="{2CAC3A40-8443-4F6E-BD27-4321AE24EA81}" dt="2022-05-03T19:16:38.244" v="108" actId="26606"/>
          <ac:spMkLst>
            <pc:docMk/>
            <pc:sldMk cId="2169901015" sldId="257"/>
            <ac:spMk id="11" creationId="{B2DD41CD-8F47-4F56-AD12-4E2FF7696987}"/>
          </ac:spMkLst>
        </pc:spChg>
        <pc:picChg chg="add mod">
          <ac:chgData name="Malpass, Jennifer S" userId="0b0065e9-ddb3-4268-a51d-df56745a53be" providerId="ADAL" clId="{2CAC3A40-8443-4F6E-BD27-4321AE24EA81}" dt="2022-05-03T19:16:38.244" v="108" actId="26606"/>
          <ac:picMkLst>
            <pc:docMk/>
            <pc:sldMk cId="2169901015" sldId="257"/>
            <ac:picMk id="4" creationId="{3347BE21-0438-4372-9270-BA4D40E51B64}"/>
          </ac:picMkLst>
        </pc:picChg>
      </pc:sldChg>
      <pc:sldChg chg="addSp delSp modSp mod setBg">
        <pc:chgData name="Malpass, Jennifer S" userId="0b0065e9-ddb3-4268-a51d-df56745a53be" providerId="ADAL" clId="{2CAC3A40-8443-4F6E-BD27-4321AE24EA81}" dt="2022-05-03T19:16:50.085" v="109" actId="26606"/>
        <pc:sldMkLst>
          <pc:docMk/>
          <pc:sldMk cId="4122066585" sldId="258"/>
        </pc:sldMkLst>
        <pc:spChg chg="mod">
          <ac:chgData name="Malpass, Jennifer S" userId="0b0065e9-ddb3-4268-a51d-df56745a53be" providerId="ADAL" clId="{2CAC3A40-8443-4F6E-BD27-4321AE24EA81}" dt="2022-05-03T19:16:50.085" v="109" actId="26606"/>
          <ac:spMkLst>
            <pc:docMk/>
            <pc:sldMk cId="4122066585" sldId="258"/>
            <ac:spMk id="2" creationId="{8ACB2755-739B-4ABA-A3C2-4F0FBC3CBC3C}"/>
          </ac:spMkLst>
        </pc:spChg>
        <pc:spChg chg="mod ord">
          <ac:chgData name="Malpass, Jennifer S" userId="0b0065e9-ddb3-4268-a51d-df56745a53be" providerId="ADAL" clId="{2CAC3A40-8443-4F6E-BD27-4321AE24EA81}" dt="2022-05-03T19:16:50.085" v="109" actId="26606"/>
          <ac:spMkLst>
            <pc:docMk/>
            <pc:sldMk cId="4122066585" sldId="258"/>
            <ac:spMk id="3" creationId="{285697EC-22F1-45FD-85E4-BD194E349940}"/>
          </ac:spMkLst>
        </pc:spChg>
        <pc:spChg chg="add del">
          <ac:chgData name="Malpass, Jennifer S" userId="0b0065e9-ddb3-4268-a51d-df56745a53be" providerId="ADAL" clId="{2CAC3A40-8443-4F6E-BD27-4321AE24EA81}" dt="2022-05-03T19:16:12.333" v="104" actId="22"/>
          <ac:spMkLst>
            <pc:docMk/>
            <pc:sldMk cId="4122066585" sldId="258"/>
            <ac:spMk id="5" creationId="{8E724433-D73B-40A3-8A23-EC4414ED2B99}"/>
          </ac:spMkLst>
        </pc:spChg>
        <pc:spChg chg="add del">
          <ac:chgData name="Malpass, Jennifer S" userId="0b0065e9-ddb3-4268-a51d-df56745a53be" providerId="ADAL" clId="{2CAC3A40-8443-4F6E-BD27-4321AE24EA81}" dt="2022-05-03T19:16:50.085" v="109" actId="26606"/>
          <ac:spMkLst>
            <pc:docMk/>
            <pc:sldMk cId="4122066585" sldId="258"/>
            <ac:spMk id="11" creationId="{A6D37EE4-EA1B-46EE-A54B-5233C63C9695}"/>
          </ac:spMkLst>
        </pc:spChg>
        <pc:spChg chg="add del">
          <ac:chgData name="Malpass, Jennifer S" userId="0b0065e9-ddb3-4268-a51d-df56745a53be" providerId="ADAL" clId="{2CAC3A40-8443-4F6E-BD27-4321AE24EA81}" dt="2022-05-03T19:16:50.085" v="109" actId="26606"/>
          <ac:spMkLst>
            <pc:docMk/>
            <pc:sldMk cId="4122066585" sldId="258"/>
            <ac:spMk id="13" creationId="{927D5270-6648-4CC1-8F78-48BE299CAC25}"/>
          </ac:spMkLst>
        </pc:spChg>
        <pc:spChg chg="add">
          <ac:chgData name="Malpass, Jennifer S" userId="0b0065e9-ddb3-4268-a51d-df56745a53be" providerId="ADAL" clId="{2CAC3A40-8443-4F6E-BD27-4321AE24EA81}" dt="2022-05-03T19:16:50.085" v="109" actId="26606"/>
          <ac:spMkLst>
            <pc:docMk/>
            <pc:sldMk cId="4122066585" sldId="258"/>
            <ac:spMk id="18" creationId="{45D37F4E-DDB4-456B-97E0-9937730A039F}"/>
          </ac:spMkLst>
        </pc:spChg>
        <pc:spChg chg="add">
          <ac:chgData name="Malpass, Jennifer S" userId="0b0065e9-ddb3-4268-a51d-df56745a53be" providerId="ADAL" clId="{2CAC3A40-8443-4F6E-BD27-4321AE24EA81}" dt="2022-05-03T19:16:50.085" v="109" actId="26606"/>
          <ac:spMkLst>
            <pc:docMk/>
            <pc:sldMk cId="4122066585" sldId="258"/>
            <ac:spMk id="20" creationId="{B2DD41CD-8F47-4F56-AD12-4E2FF7696987}"/>
          </ac:spMkLst>
        </pc:spChg>
        <pc:picChg chg="add mod ord">
          <ac:chgData name="Malpass, Jennifer S" userId="0b0065e9-ddb3-4268-a51d-df56745a53be" providerId="ADAL" clId="{2CAC3A40-8443-4F6E-BD27-4321AE24EA81}" dt="2022-05-03T19:16:50.085" v="109" actId="26606"/>
          <ac:picMkLst>
            <pc:docMk/>
            <pc:sldMk cId="4122066585" sldId="258"/>
            <ac:picMk id="6" creationId="{D2AE3514-343B-4633-B79F-9D5A645D870C}"/>
          </ac:picMkLst>
        </pc:picChg>
      </pc:sldChg>
      <pc:sldChg chg="addSp modSp mod setBg">
        <pc:chgData name="Malpass, Jennifer S" userId="0b0065e9-ddb3-4268-a51d-df56745a53be" providerId="ADAL" clId="{2CAC3A40-8443-4F6E-BD27-4321AE24EA81}" dt="2022-05-03T19:17:08.897" v="113" actId="26606"/>
        <pc:sldMkLst>
          <pc:docMk/>
          <pc:sldMk cId="3669734602" sldId="259"/>
        </pc:sldMkLst>
        <pc:spChg chg="mod">
          <ac:chgData name="Malpass, Jennifer S" userId="0b0065e9-ddb3-4268-a51d-df56745a53be" providerId="ADAL" clId="{2CAC3A40-8443-4F6E-BD27-4321AE24EA81}" dt="2022-05-03T19:17:08.897" v="113" actId="26606"/>
          <ac:spMkLst>
            <pc:docMk/>
            <pc:sldMk cId="3669734602" sldId="259"/>
            <ac:spMk id="2" creationId="{FF0ABB9A-41F3-4148-B09C-F9B2452BC2B9}"/>
          </ac:spMkLst>
        </pc:spChg>
        <pc:spChg chg="mod">
          <ac:chgData name="Malpass, Jennifer S" userId="0b0065e9-ddb3-4268-a51d-df56745a53be" providerId="ADAL" clId="{2CAC3A40-8443-4F6E-BD27-4321AE24EA81}" dt="2022-05-03T19:17:08.897" v="113" actId="26606"/>
          <ac:spMkLst>
            <pc:docMk/>
            <pc:sldMk cId="3669734602" sldId="259"/>
            <ac:spMk id="3" creationId="{029EF597-F5E3-4F27-A9C2-30DE0A36B494}"/>
          </ac:spMkLst>
        </pc:spChg>
        <pc:spChg chg="add">
          <ac:chgData name="Malpass, Jennifer S" userId="0b0065e9-ddb3-4268-a51d-df56745a53be" providerId="ADAL" clId="{2CAC3A40-8443-4F6E-BD27-4321AE24EA81}" dt="2022-05-03T19:17:08.897" v="113" actId="26606"/>
          <ac:spMkLst>
            <pc:docMk/>
            <pc:sldMk cId="3669734602" sldId="259"/>
            <ac:spMk id="9" creationId="{45D37F4E-DDB4-456B-97E0-9937730A039F}"/>
          </ac:spMkLst>
        </pc:spChg>
        <pc:spChg chg="add">
          <ac:chgData name="Malpass, Jennifer S" userId="0b0065e9-ddb3-4268-a51d-df56745a53be" providerId="ADAL" clId="{2CAC3A40-8443-4F6E-BD27-4321AE24EA81}" dt="2022-05-03T19:17:08.897" v="113" actId="26606"/>
          <ac:spMkLst>
            <pc:docMk/>
            <pc:sldMk cId="3669734602" sldId="259"/>
            <ac:spMk id="11" creationId="{B2DD41CD-8F47-4F56-AD12-4E2FF7696987}"/>
          </ac:spMkLst>
        </pc:spChg>
        <pc:picChg chg="add mod">
          <ac:chgData name="Malpass, Jennifer S" userId="0b0065e9-ddb3-4268-a51d-df56745a53be" providerId="ADAL" clId="{2CAC3A40-8443-4F6E-BD27-4321AE24EA81}" dt="2022-05-03T19:17:08.897" v="113" actId="26606"/>
          <ac:picMkLst>
            <pc:docMk/>
            <pc:sldMk cId="3669734602" sldId="259"/>
            <ac:picMk id="4" creationId="{305C4540-D187-4B65-948C-0EAAAE02080A}"/>
          </ac:picMkLst>
        </pc:picChg>
      </pc:sldChg>
      <pc:sldChg chg="addSp modSp mod setBg">
        <pc:chgData name="Malpass, Jennifer S" userId="0b0065e9-ddb3-4268-a51d-df56745a53be" providerId="ADAL" clId="{2CAC3A40-8443-4F6E-BD27-4321AE24EA81}" dt="2022-05-03T19:17:15.168" v="115" actId="26606"/>
        <pc:sldMkLst>
          <pc:docMk/>
          <pc:sldMk cId="3051841846" sldId="260"/>
        </pc:sldMkLst>
        <pc:spChg chg="mod">
          <ac:chgData name="Malpass, Jennifer S" userId="0b0065e9-ddb3-4268-a51d-df56745a53be" providerId="ADAL" clId="{2CAC3A40-8443-4F6E-BD27-4321AE24EA81}" dt="2022-05-03T19:17:15.168" v="115" actId="26606"/>
          <ac:spMkLst>
            <pc:docMk/>
            <pc:sldMk cId="3051841846" sldId="260"/>
            <ac:spMk id="2" creationId="{6762F74C-8461-4410-9709-4D8D36BE376A}"/>
          </ac:spMkLst>
        </pc:spChg>
        <pc:spChg chg="mod">
          <ac:chgData name="Malpass, Jennifer S" userId="0b0065e9-ddb3-4268-a51d-df56745a53be" providerId="ADAL" clId="{2CAC3A40-8443-4F6E-BD27-4321AE24EA81}" dt="2022-05-03T19:17:15.168" v="115" actId="26606"/>
          <ac:spMkLst>
            <pc:docMk/>
            <pc:sldMk cId="3051841846" sldId="260"/>
            <ac:spMk id="3" creationId="{EC75BDE5-CB2D-4906-A850-387A38F7187E}"/>
          </ac:spMkLst>
        </pc:spChg>
        <pc:spChg chg="add">
          <ac:chgData name="Malpass, Jennifer S" userId="0b0065e9-ddb3-4268-a51d-df56745a53be" providerId="ADAL" clId="{2CAC3A40-8443-4F6E-BD27-4321AE24EA81}" dt="2022-05-03T19:17:15.168" v="115" actId="26606"/>
          <ac:spMkLst>
            <pc:docMk/>
            <pc:sldMk cId="3051841846" sldId="260"/>
            <ac:spMk id="9" creationId="{45D37F4E-DDB4-456B-97E0-9937730A039F}"/>
          </ac:spMkLst>
        </pc:spChg>
        <pc:spChg chg="add">
          <ac:chgData name="Malpass, Jennifer S" userId="0b0065e9-ddb3-4268-a51d-df56745a53be" providerId="ADAL" clId="{2CAC3A40-8443-4F6E-BD27-4321AE24EA81}" dt="2022-05-03T19:17:15.168" v="115" actId="26606"/>
          <ac:spMkLst>
            <pc:docMk/>
            <pc:sldMk cId="3051841846" sldId="260"/>
            <ac:spMk id="11" creationId="{B2DD41CD-8F47-4F56-AD12-4E2FF7696987}"/>
          </ac:spMkLst>
        </pc:spChg>
        <pc:picChg chg="add mod">
          <ac:chgData name="Malpass, Jennifer S" userId="0b0065e9-ddb3-4268-a51d-df56745a53be" providerId="ADAL" clId="{2CAC3A40-8443-4F6E-BD27-4321AE24EA81}" dt="2022-05-03T19:17:15.168" v="115" actId="26606"/>
          <ac:picMkLst>
            <pc:docMk/>
            <pc:sldMk cId="3051841846" sldId="260"/>
            <ac:picMk id="4" creationId="{AF26E76A-CF8E-4ECA-B2D5-1D7D6F0E39A2}"/>
          </ac:picMkLst>
        </pc:picChg>
      </pc:sldChg>
      <pc:sldChg chg="addSp modSp mod setBg">
        <pc:chgData name="Malpass, Jennifer S" userId="0b0065e9-ddb3-4268-a51d-df56745a53be" providerId="ADAL" clId="{2CAC3A40-8443-4F6E-BD27-4321AE24EA81}" dt="2022-05-03T19:17:22.694" v="117" actId="26606"/>
        <pc:sldMkLst>
          <pc:docMk/>
          <pc:sldMk cId="1833644172" sldId="261"/>
        </pc:sldMkLst>
        <pc:spChg chg="mod">
          <ac:chgData name="Malpass, Jennifer S" userId="0b0065e9-ddb3-4268-a51d-df56745a53be" providerId="ADAL" clId="{2CAC3A40-8443-4F6E-BD27-4321AE24EA81}" dt="2022-05-03T19:17:22.694" v="117" actId="26606"/>
          <ac:spMkLst>
            <pc:docMk/>
            <pc:sldMk cId="1833644172" sldId="261"/>
            <ac:spMk id="2" creationId="{E96E1C91-1297-46E5-8B8E-22F5AACDA3C6}"/>
          </ac:spMkLst>
        </pc:spChg>
        <pc:spChg chg="mod">
          <ac:chgData name="Malpass, Jennifer S" userId="0b0065e9-ddb3-4268-a51d-df56745a53be" providerId="ADAL" clId="{2CAC3A40-8443-4F6E-BD27-4321AE24EA81}" dt="2022-05-03T19:17:22.694" v="117" actId="26606"/>
          <ac:spMkLst>
            <pc:docMk/>
            <pc:sldMk cId="1833644172" sldId="261"/>
            <ac:spMk id="3" creationId="{88F74ADB-4FC6-4DCA-A5B0-CCF8911040A2}"/>
          </ac:spMkLst>
        </pc:spChg>
        <pc:spChg chg="add">
          <ac:chgData name="Malpass, Jennifer S" userId="0b0065e9-ddb3-4268-a51d-df56745a53be" providerId="ADAL" clId="{2CAC3A40-8443-4F6E-BD27-4321AE24EA81}" dt="2022-05-03T19:17:22.694" v="117" actId="26606"/>
          <ac:spMkLst>
            <pc:docMk/>
            <pc:sldMk cId="1833644172" sldId="261"/>
            <ac:spMk id="9" creationId="{45D37F4E-DDB4-456B-97E0-9937730A039F}"/>
          </ac:spMkLst>
        </pc:spChg>
        <pc:spChg chg="add">
          <ac:chgData name="Malpass, Jennifer S" userId="0b0065e9-ddb3-4268-a51d-df56745a53be" providerId="ADAL" clId="{2CAC3A40-8443-4F6E-BD27-4321AE24EA81}" dt="2022-05-03T19:17:22.694" v="117" actId="26606"/>
          <ac:spMkLst>
            <pc:docMk/>
            <pc:sldMk cId="1833644172" sldId="261"/>
            <ac:spMk id="11" creationId="{B2DD41CD-8F47-4F56-AD12-4E2FF7696987}"/>
          </ac:spMkLst>
        </pc:spChg>
        <pc:picChg chg="add mod">
          <ac:chgData name="Malpass, Jennifer S" userId="0b0065e9-ddb3-4268-a51d-df56745a53be" providerId="ADAL" clId="{2CAC3A40-8443-4F6E-BD27-4321AE24EA81}" dt="2022-05-03T19:17:22.694" v="117" actId="26606"/>
          <ac:picMkLst>
            <pc:docMk/>
            <pc:sldMk cId="1833644172" sldId="261"/>
            <ac:picMk id="4" creationId="{29996539-6550-4D8F-B995-454CBEEE4B8C}"/>
          </ac:picMkLst>
        </pc:picChg>
      </pc:sldChg>
      <pc:sldChg chg="addSp modSp mod setBg">
        <pc:chgData name="Malpass, Jennifer S" userId="0b0065e9-ddb3-4268-a51d-df56745a53be" providerId="ADAL" clId="{2CAC3A40-8443-4F6E-BD27-4321AE24EA81}" dt="2022-05-03T19:17:00.473" v="111" actId="26606"/>
        <pc:sldMkLst>
          <pc:docMk/>
          <pc:sldMk cId="2627617454" sldId="262"/>
        </pc:sldMkLst>
        <pc:spChg chg="mod">
          <ac:chgData name="Malpass, Jennifer S" userId="0b0065e9-ddb3-4268-a51d-df56745a53be" providerId="ADAL" clId="{2CAC3A40-8443-4F6E-BD27-4321AE24EA81}" dt="2022-05-03T19:17:00.473" v="111" actId="26606"/>
          <ac:spMkLst>
            <pc:docMk/>
            <pc:sldMk cId="2627617454" sldId="262"/>
            <ac:spMk id="2" creationId="{AD609B06-D15F-428F-BE7F-57271942339A}"/>
          </ac:spMkLst>
        </pc:spChg>
        <pc:spChg chg="mod">
          <ac:chgData name="Malpass, Jennifer S" userId="0b0065e9-ddb3-4268-a51d-df56745a53be" providerId="ADAL" clId="{2CAC3A40-8443-4F6E-BD27-4321AE24EA81}" dt="2022-05-03T19:17:00.473" v="111" actId="26606"/>
          <ac:spMkLst>
            <pc:docMk/>
            <pc:sldMk cId="2627617454" sldId="262"/>
            <ac:spMk id="3" creationId="{90789468-430F-4D09-997B-F0EE793BBC00}"/>
          </ac:spMkLst>
        </pc:spChg>
        <pc:spChg chg="add">
          <ac:chgData name="Malpass, Jennifer S" userId="0b0065e9-ddb3-4268-a51d-df56745a53be" providerId="ADAL" clId="{2CAC3A40-8443-4F6E-BD27-4321AE24EA81}" dt="2022-05-03T19:17:00.473" v="111" actId="26606"/>
          <ac:spMkLst>
            <pc:docMk/>
            <pc:sldMk cId="2627617454" sldId="262"/>
            <ac:spMk id="9" creationId="{45D37F4E-DDB4-456B-97E0-9937730A039F}"/>
          </ac:spMkLst>
        </pc:spChg>
        <pc:spChg chg="add">
          <ac:chgData name="Malpass, Jennifer S" userId="0b0065e9-ddb3-4268-a51d-df56745a53be" providerId="ADAL" clId="{2CAC3A40-8443-4F6E-BD27-4321AE24EA81}" dt="2022-05-03T19:17:00.473" v="111" actId="26606"/>
          <ac:spMkLst>
            <pc:docMk/>
            <pc:sldMk cId="2627617454" sldId="262"/>
            <ac:spMk id="11" creationId="{B2DD41CD-8F47-4F56-AD12-4E2FF7696987}"/>
          </ac:spMkLst>
        </pc:spChg>
        <pc:picChg chg="add mod">
          <ac:chgData name="Malpass, Jennifer S" userId="0b0065e9-ddb3-4268-a51d-df56745a53be" providerId="ADAL" clId="{2CAC3A40-8443-4F6E-BD27-4321AE24EA81}" dt="2022-05-03T19:17:00.473" v="111" actId="26606"/>
          <ac:picMkLst>
            <pc:docMk/>
            <pc:sldMk cId="2627617454" sldId="262"/>
            <ac:picMk id="4" creationId="{60B4ECD2-0C9B-427B-8BFE-352A7D49E21F}"/>
          </ac:picMkLst>
        </pc:picChg>
      </pc:sldChg>
      <pc:sldChg chg="modSp add mod ord">
        <pc:chgData name="Malpass, Jennifer S" userId="0b0065e9-ddb3-4268-a51d-df56745a53be" providerId="ADAL" clId="{2CAC3A40-8443-4F6E-BD27-4321AE24EA81}" dt="2022-05-05T18:54:21.276" v="892" actId="20577"/>
        <pc:sldMkLst>
          <pc:docMk/>
          <pc:sldMk cId="446530053" sldId="263"/>
        </pc:sldMkLst>
        <pc:spChg chg="mod">
          <ac:chgData name="Malpass, Jennifer S" userId="0b0065e9-ddb3-4268-a51d-df56745a53be" providerId="ADAL" clId="{2CAC3A40-8443-4F6E-BD27-4321AE24EA81}" dt="2022-05-03T19:19:51.292" v="155" actId="20577"/>
          <ac:spMkLst>
            <pc:docMk/>
            <pc:sldMk cId="446530053" sldId="263"/>
            <ac:spMk id="2" creationId="{6762F74C-8461-4410-9709-4D8D36BE376A}"/>
          </ac:spMkLst>
        </pc:spChg>
        <pc:spChg chg="mod">
          <ac:chgData name="Malpass, Jennifer S" userId="0b0065e9-ddb3-4268-a51d-df56745a53be" providerId="ADAL" clId="{2CAC3A40-8443-4F6E-BD27-4321AE24EA81}" dt="2022-05-05T18:54:21.276" v="892" actId="20577"/>
          <ac:spMkLst>
            <pc:docMk/>
            <pc:sldMk cId="446530053" sldId="263"/>
            <ac:spMk id="3" creationId="{EC75BDE5-CB2D-4906-A850-387A38F7187E}"/>
          </ac:spMkLst>
        </pc:spChg>
      </pc:sldChg>
      <pc:sldChg chg="modSp add mod">
        <pc:chgData name="Malpass, Jennifer S" userId="0b0065e9-ddb3-4268-a51d-df56745a53be" providerId="ADAL" clId="{2CAC3A40-8443-4F6E-BD27-4321AE24EA81}" dt="2022-05-03T19:24:34.902" v="731" actId="20577"/>
        <pc:sldMkLst>
          <pc:docMk/>
          <pc:sldMk cId="4088102974" sldId="264"/>
        </pc:sldMkLst>
        <pc:spChg chg="mod">
          <ac:chgData name="Malpass, Jennifer S" userId="0b0065e9-ddb3-4268-a51d-df56745a53be" providerId="ADAL" clId="{2CAC3A40-8443-4F6E-BD27-4321AE24EA81}" dt="2022-05-03T19:24:04.355" v="688" actId="20577"/>
          <ac:spMkLst>
            <pc:docMk/>
            <pc:sldMk cId="4088102974" sldId="264"/>
            <ac:spMk id="2" creationId="{302AA688-EA4E-487B-BD69-D743D52790DB}"/>
          </ac:spMkLst>
        </pc:spChg>
        <pc:spChg chg="mod">
          <ac:chgData name="Malpass, Jennifer S" userId="0b0065e9-ddb3-4268-a51d-df56745a53be" providerId="ADAL" clId="{2CAC3A40-8443-4F6E-BD27-4321AE24EA81}" dt="2022-05-03T19:24:34.902" v="731" actId="20577"/>
          <ac:spMkLst>
            <pc:docMk/>
            <pc:sldMk cId="4088102974" sldId="264"/>
            <ac:spMk id="3" creationId="{4CA07401-9665-4ADF-A79C-A375F470491C}"/>
          </ac:spMkLst>
        </pc:spChg>
      </pc:sldChg>
      <pc:sldChg chg="modSp add mod ord">
        <pc:chgData name="Malpass, Jennifer S" userId="0b0065e9-ddb3-4268-a51d-df56745a53be" providerId="ADAL" clId="{2CAC3A40-8443-4F6E-BD27-4321AE24EA81}" dt="2022-05-03T19:25:31.148" v="833" actId="20577"/>
        <pc:sldMkLst>
          <pc:docMk/>
          <pc:sldMk cId="3705064092" sldId="265"/>
        </pc:sldMkLst>
        <pc:spChg chg="mod">
          <ac:chgData name="Malpass, Jennifer S" userId="0b0065e9-ddb3-4268-a51d-df56745a53be" providerId="ADAL" clId="{2CAC3A40-8443-4F6E-BD27-4321AE24EA81}" dt="2022-05-03T19:25:24.155" v="810" actId="20577"/>
          <ac:spMkLst>
            <pc:docMk/>
            <pc:sldMk cId="3705064092" sldId="265"/>
            <ac:spMk id="2" creationId="{8A21B3CF-2F94-42E9-9668-F8C98090896B}"/>
          </ac:spMkLst>
        </pc:spChg>
        <pc:spChg chg="mod">
          <ac:chgData name="Malpass, Jennifer S" userId="0b0065e9-ddb3-4268-a51d-df56745a53be" providerId="ADAL" clId="{2CAC3A40-8443-4F6E-BD27-4321AE24EA81}" dt="2022-05-03T19:25:31.148" v="833" actId="20577"/>
          <ac:spMkLst>
            <pc:docMk/>
            <pc:sldMk cId="3705064092" sldId="265"/>
            <ac:spMk id="3" creationId="{E28680F3-4ECA-480E-8FCD-C98F4268D86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04AE-CA04-453F-BEC0-8D9586429C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138B6C-F606-4A1A-A812-6928D0E36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42CE71-ED6D-4F3A-AF52-331F14B75B96}"/>
              </a:ext>
            </a:extLst>
          </p:cNvPr>
          <p:cNvSpPr>
            <a:spLocks noGrp="1"/>
          </p:cNvSpPr>
          <p:nvPr>
            <p:ph type="dt" sz="half" idx="10"/>
          </p:nvPr>
        </p:nvSpPr>
        <p:spPr/>
        <p:txBody>
          <a:bodyPr/>
          <a:lstStyle/>
          <a:p>
            <a:fld id="{62B7897D-1B4F-4977-80A9-5A52E09E2D2A}" type="datetimeFigureOut">
              <a:rPr lang="en-US" smtClean="0"/>
              <a:t>5/5/2022</a:t>
            </a:fld>
            <a:endParaRPr lang="en-US"/>
          </a:p>
        </p:txBody>
      </p:sp>
      <p:sp>
        <p:nvSpPr>
          <p:cNvPr id="5" name="Footer Placeholder 4">
            <a:extLst>
              <a:ext uri="{FF2B5EF4-FFF2-40B4-BE49-F238E27FC236}">
                <a16:creationId xmlns:a16="http://schemas.microsoft.com/office/drawing/2014/main" id="{35330F98-D0F4-4CD4-B6ED-C85DB9381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B2C58-9DC4-4A43-B50D-4EA9797A6D55}"/>
              </a:ext>
            </a:extLst>
          </p:cNvPr>
          <p:cNvSpPr>
            <a:spLocks noGrp="1"/>
          </p:cNvSpPr>
          <p:nvPr>
            <p:ph type="sldNum" sz="quarter" idx="12"/>
          </p:nvPr>
        </p:nvSpPr>
        <p:spPr/>
        <p:txBody>
          <a:bodyPr/>
          <a:lstStyle/>
          <a:p>
            <a:fld id="{1EF6A395-85CE-4E76-A94E-74A9B000095C}" type="slidenum">
              <a:rPr lang="en-US" smtClean="0"/>
              <a:t>‹#›</a:t>
            </a:fld>
            <a:endParaRPr lang="en-US"/>
          </a:p>
        </p:txBody>
      </p:sp>
    </p:spTree>
    <p:extLst>
      <p:ext uri="{BB962C8B-B14F-4D97-AF65-F5344CB8AC3E}">
        <p14:creationId xmlns:p14="http://schemas.microsoft.com/office/powerpoint/2010/main" val="287627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2D5C-C863-4FED-B3B0-EB71C9A028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8DA858-5EB7-4A1B-99A7-8DF0B31B0D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F8196-6798-4B03-9DF6-BCE52FC80B2A}"/>
              </a:ext>
            </a:extLst>
          </p:cNvPr>
          <p:cNvSpPr>
            <a:spLocks noGrp="1"/>
          </p:cNvSpPr>
          <p:nvPr>
            <p:ph type="dt" sz="half" idx="10"/>
          </p:nvPr>
        </p:nvSpPr>
        <p:spPr/>
        <p:txBody>
          <a:bodyPr/>
          <a:lstStyle/>
          <a:p>
            <a:fld id="{62B7897D-1B4F-4977-80A9-5A52E09E2D2A}" type="datetimeFigureOut">
              <a:rPr lang="en-US" smtClean="0"/>
              <a:t>5/5/2022</a:t>
            </a:fld>
            <a:endParaRPr lang="en-US"/>
          </a:p>
        </p:txBody>
      </p:sp>
      <p:sp>
        <p:nvSpPr>
          <p:cNvPr id="5" name="Footer Placeholder 4">
            <a:extLst>
              <a:ext uri="{FF2B5EF4-FFF2-40B4-BE49-F238E27FC236}">
                <a16:creationId xmlns:a16="http://schemas.microsoft.com/office/drawing/2014/main" id="{9F2CF292-1C6A-4A5C-A283-036D226F6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5FE99-CBD2-40DC-86EA-E8A5D67DD96E}"/>
              </a:ext>
            </a:extLst>
          </p:cNvPr>
          <p:cNvSpPr>
            <a:spLocks noGrp="1"/>
          </p:cNvSpPr>
          <p:nvPr>
            <p:ph type="sldNum" sz="quarter" idx="12"/>
          </p:nvPr>
        </p:nvSpPr>
        <p:spPr/>
        <p:txBody>
          <a:bodyPr/>
          <a:lstStyle/>
          <a:p>
            <a:fld id="{1EF6A395-85CE-4E76-A94E-74A9B000095C}" type="slidenum">
              <a:rPr lang="en-US" smtClean="0"/>
              <a:t>‹#›</a:t>
            </a:fld>
            <a:endParaRPr lang="en-US"/>
          </a:p>
        </p:txBody>
      </p:sp>
    </p:spTree>
    <p:extLst>
      <p:ext uri="{BB962C8B-B14F-4D97-AF65-F5344CB8AC3E}">
        <p14:creationId xmlns:p14="http://schemas.microsoft.com/office/powerpoint/2010/main" val="307732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627299-0F16-4DDC-A584-2B373D511A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55FE33-F63C-4A25-ADDA-793E581CA5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AF3E0-B4F7-4D9A-B7BE-691B570D18C9}"/>
              </a:ext>
            </a:extLst>
          </p:cNvPr>
          <p:cNvSpPr>
            <a:spLocks noGrp="1"/>
          </p:cNvSpPr>
          <p:nvPr>
            <p:ph type="dt" sz="half" idx="10"/>
          </p:nvPr>
        </p:nvSpPr>
        <p:spPr/>
        <p:txBody>
          <a:bodyPr/>
          <a:lstStyle/>
          <a:p>
            <a:fld id="{62B7897D-1B4F-4977-80A9-5A52E09E2D2A}" type="datetimeFigureOut">
              <a:rPr lang="en-US" smtClean="0"/>
              <a:t>5/5/2022</a:t>
            </a:fld>
            <a:endParaRPr lang="en-US"/>
          </a:p>
        </p:txBody>
      </p:sp>
      <p:sp>
        <p:nvSpPr>
          <p:cNvPr id="5" name="Footer Placeholder 4">
            <a:extLst>
              <a:ext uri="{FF2B5EF4-FFF2-40B4-BE49-F238E27FC236}">
                <a16:creationId xmlns:a16="http://schemas.microsoft.com/office/drawing/2014/main" id="{C2C17F88-D0C1-4A0A-A194-B2A72B395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4ABDB-D480-46EC-89A0-4390FB85AEB1}"/>
              </a:ext>
            </a:extLst>
          </p:cNvPr>
          <p:cNvSpPr>
            <a:spLocks noGrp="1"/>
          </p:cNvSpPr>
          <p:nvPr>
            <p:ph type="sldNum" sz="quarter" idx="12"/>
          </p:nvPr>
        </p:nvSpPr>
        <p:spPr/>
        <p:txBody>
          <a:bodyPr/>
          <a:lstStyle/>
          <a:p>
            <a:fld id="{1EF6A395-85CE-4E76-A94E-74A9B000095C}" type="slidenum">
              <a:rPr lang="en-US" smtClean="0"/>
              <a:t>‹#›</a:t>
            </a:fld>
            <a:endParaRPr lang="en-US"/>
          </a:p>
        </p:txBody>
      </p:sp>
    </p:spTree>
    <p:extLst>
      <p:ext uri="{BB962C8B-B14F-4D97-AF65-F5344CB8AC3E}">
        <p14:creationId xmlns:p14="http://schemas.microsoft.com/office/powerpoint/2010/main" val="138956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0B5D5-86C1-4C68-A854-A154E2E83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D5069-7EAB-4543-9EBC-FFA9187BB3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6C05C-6A5D-4279-9A2E-3D9D496BB69B}"/>
              </a:ext>
            </a:extLst>
          </p:cNvPr>
          <p:cNvSpPr>
            <a:spLocks noGrp="1"/>
          </p:cNvSpPr>
          <p:nvPr>
            <p:ph type="dt" sz="half" idx="10"/>
          </p:nvPr>
        </p:nvSpPr>
        <p:spPr/>
        <p:txBody>
          <a:bodyPr/>
          <a:lstStyle/>
          <a:p>
            <a:fld id="{62B7897D-1B4F-4977-80A9-5A52E09E2D2A}" type="datetimeFigureOut">
              <a:rPr lang="en-US" smtClean="0"/>
              <a:t>5/5/2022</a:t>
            </a:fld>
            <a:endParaRPr lang="en-US"/>
          </a:p>
        </p:txBody>
      </p:sp>
      <p:sp>
        <p:nvSpPr>
          <p:cNvPr id="5" name="Footer Placeholder 4">
            <a:extLst>
              <a:ext uri="{FF2B5EF4-FFF2-40B4-BE49-F238E27FC236}">
                <a16:creationId xmlns:a16="http://schemas.microsoft.com/office/drawing/2014/main" id="{9D85F2EB-C09D-447C-A915-CD368D29C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5DB7C-3274-4929-9297-20C6ECF5BCAA}"/>
              </a:ext>
            </a:extLst>
          </p:cNvPr>
          <p:cNvSpPr>
            <a:spLocks noGrp="1"/>
          </p:cNvSpPr>
          <p:nvPr>
            <p:ph type="sldNum" sz="quarter" idx="12"/>
          </p:nvPr>
        </p:nvSpPr>
        <p:spPr/>
        <p:txBody>
          <a:bodyPr/>
          <a:lstStyle/>
          <a:p>
            <a:fld id="{1EF6A395-85CE-4E76-A94E-74A9B000095C}" type="slidenum">
              <a:rPr lang="en-US" smtClean="0"/>
              <a:t>‹#›</a:t>
            </a:fld>
            <a:endParaRPr lang="en-US"/>
          </a:p>
        </p:txBody>
      </p:sp>
    </p:spTree>
    <p:extLst>
      <p:ext uri="{BB962C8B-B14F-4D97-AF65-F5344CB8AC3E}">
        <p14:creationId xmlns:p14="http://schemas.microsoft.com/office/powerpoint/2010/main" val="226208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F343-3650-472C-A76D-1BB51BCC99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994F1-8542-4B40-B950-AC24D3F4E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473898-2EA4-45C3-B7F3-9836CBFC18C3}"/>
              </a:ext>
            </a:extLst>
          </p:cNvPr>
          <p:cNvSpPr>
            <a:spLocks noGrp="1"/>
          </p:cNvSpPr>
          <p:nvPr>
            <p:ph type="dt" sz="half" idx="10"/>
          </p:nvPr>
        </p:nvSpPr>
        <p:spPr/>
        <p:txBody>
          <a:bodyPr/>
          <a:lstStyle/>
          <a:p>
            <a:fld id="{62B7897D-1B4F-4977-80A9-5A52E09E2D2A}" type="datetimeFigureOut">
              <a:rPr lang="en-US" smtClean="0"/>
              <a:t>5/5/2022</a:t>
            </a:fld>
            <a:endParaRPr lang="en-US"/>
          </a:p>
        </p:txBody>
      </p:sp>
      <p:sp>
        <p:nvSpPr>
          <p:cNvPr id="5" name="Footer Placeholder 4">
            <a:extLst>
              <a:ext uri="{FF2B5EF4-FFF2-40B4-BE49-F238E27FC236}">
                <a16:creationId xmlns:a16="http://schemas.microsoft.com/office/drawing/2014/main" id="{6FB2183B-FFB7-4BC9-96F8-E9FA97F9D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FC6AD-5472-4216-A0B7-66F2FB09C0DF}"/>
              </a:ext>
            </a:extLst>
          </p:cNvPr>
          <p:cNvSpPr>
            <a:spLocks noGrp="1"/>
          </p:cNvSpPr>
          <p:nvPr>
            <p:ph type="sldNum" sz="quarter" idx="12"/>
          </p:nvPr>
        </p:nvSpPr>
        <p:spPr/>
        <p:txBody>
          <a:bodyPr/>
          <a:lstStyle/>
          <a:p>
            <a:fld id="{1EF6A395-85CE-4E76-A94E-74A9B000095C}" type="slidenum">
              <a:rPr lang="en-US" smtClean="0"/>
              <a:t>‹#›</a:t>
            </a:fld>
            <a:endParaRPr lang="en-US"/>
          </a:p>
        </p:txBody>
      </p:sp>
    </p:spTree>
    <p:extLst>
      <p:ext uri="{BB962C8B-B14F-4D97-AF65-F5344CB8AC3E}">
        <p14:creationId xmlns:p14="http://schemas.microsoft.com/office/powerpoint/2010/main" val="23848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68F3-3556-41CB-A8FB-F9A369150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2DAC8-D220-46AB-896B-8F5D62C491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0C855B-1623-4FD3-A348-E331087E86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D03E69-CDDF-4B55-8B9D-5FBF3CB91C1F}"/>
              </a:ext>
            </a:extLst>
          </p:cNvPr>
          <p:cNvSpPr>
            <a:spLocks noGrp="1"/>
          </p:cNvSpPr>
          <p:nvPr>
            <p:ph type="dt" sz="half" idx="10"/>
          </p:nvPr>
        </p:nvSpPr>
        <p:spPr/>
        <p:txBody>
          <a:bodyPr/>
          <a:lstStyle/>
          <a:p>
            <a:fld id="{62B7897D-1B4F-4977-80A9-5A52E09E2D2A}" type="datetimeFigureOut">
              <a:rPr lang="en-US" smtClean="0"/>
              <a:t>5/5/2022</a:t>
            </a:fld>
            <a:endParaRPr lang="en-US"/>
          </a:p>
        </p:txBody>
      </p:sp>
      <p:sp>
        <p:nvSpPr>
          <p:cNvPr id="6" name="Footer Placeholder 5">
            <a:extLst>
              <a:ext uri="{FF2B5EF4-FFF2-40B4-BE49-F238E27FC236}">
                <a16:creationId xmlns:a16="http://schemas.microsoft.com/office/drawing/2014/main" id="{057D96F6-3DEF-491D-A12B-33509A9D4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28B5F-BC22-4AC7-ABB9-79976676241A}"/>
              </a:ext>
            </a:extLst>
          </p:cNvPr>
          <p:cNvSpPr>
            <a:spLocks noGrp="1"/>
          </p:cNvSpPr>
          <p:nvPr>
            <p:ph type="sldNum" sz="quarter" idx="12"/>
          </p:nvPr>
        </p:nvSpPr>
        <p:spPr/>
        <p:txBody>
          <a:bodyPr/>
          <a:lstStyle/>
          <a:p>
            <a:fld id="{1EF6A395-85CE-4E76-A94E-74A9B000095C}" type="slidenum">
              <a:rPr lang="en-US" smtClean="0"/>
              <a:t>‹#›</a:t>
            </a:fld>
            <a:endParaRPr lang="en-US"/>
          </a:p>
        </p:txBody>
      </p:sp>
    </p:spTree>
    <p:extLst>
      <p:ext uri="{BB962C8B-B14F-4D97-AF65-F5344CB8AC3E}">
        <p14:creationId xmlns:p14="http://schemas.microsoft.com/office/powerpoint/2010/main" val="75321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75D4-B9A8-4454-A4AD-5A0745358A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A30F4E-2A48-4F2A-AAF3-0599C31C9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D12085-E538-485D-93F3-CD27979EA9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0F66F9-62F0-44D9-A47A-17903AB82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24D47-E442-4635-9E8A-3DE0B6CE41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2CCFB6-ECF6-441D-9297-2286EC7C4CC5}"/>
              </a:ext>
            </a:extLst>
          </p:cNvPr>
          <p:cNvSpPr>
            <a:spLocks noGrp="1"/>
          </p:cNvSpPr>
          <p:nvPr>
            <p:ph type="dt" sz="half" idx="10"/>
          </p:nvPr>
        </p:nvSpPr>
        <p:spPr/>
        <p:txBody>
          <a:bodyPr/>
          <a:lstStyle/>
          <a:p>
            <a:fld id="{62B7897D-1B4F-4977-80A9-5A52E09E2D2A}" type="datetimeFigureOut">
              <a:rPr lang="en-US" smtClean="0"/>
              <a:t>5/5/2022</a:t>
            </a:fld>
            <a:endParaRPr lang="en-US"/>
          </a:p>
        </p:txBody>
      </p:sp>
      <p:sp>
        <p:nvSpPr>
          <p:cNvPr id="8" name="Footer Placeholder 7">
            <a:extLst>
              <a:ext uri="{FF2B5EF4-FFF2-40B4-BE49-F238E27FC236}">
                <a16:creationId xmlns:a16="http://schemas.microsoft.com/office/drawing/2014/main" id="{01C58A69-C4F4-4CCC-BFA2-684D433D98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BF94E7-B773-42FF-B57C-BB01346D2066}"/>
              </a:ext>
            </a:extLst>
          </p:cNvPr>
          <p:cNvSpPr>
            <a:spLocks noGrp="1"/>
          </p:cNvSpPr>
          <p:nvPr>
            <p:ph type="sldNum" sz="quarter" idx="12"/>
          </p:nvPr>
        </p:nvSpPr>
        <p:spPr/>
        <p:txBody>
          <a:bodyPr/>
          <a:lstStyle/>
          <a:p>
            <a:fld id="{1EF6A395-85CE-4E76-A94E-74A9B000095C}" type="slidenum">
              <a:rPr lang="en-US" smtClean="0"/>
              <a:t>‹#›</a:t>
            </a:fld>
            <a:endParaRPr lang="en-US"/>
          </a:p>
        </p:txBody>
      </p:sp>
    </p:spTree>
    <p:extLst>
      <p:ext uri="{BB962C8B-B14F-4D97-AF65-F5344CB8AC3E}">
        <p14:creationId xmlns:p14="http://schemas.microsoft.com/office/powerpoint/2010/main" val="376168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23B5-26CA-459D-A33A-F501B963AE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64A1E-ED48-4981-AA88-892DF3DCB072}"/>
              </a:ext>
            </a:extLst>
          </p:cNvPr>
          <p:cNvSpPr>
            <a:spLocks noGrp="1"/>
          </p:cNvSpPr>
          <p:nvPr>
            <p:ph type="dt" sz="half" idx="10"/>
          </p:nvPr>
        </p:nvSpPr>
        <p:spPr/>
        <p:txBody>
          <a:bodyPr/>
          <a:lstStyle/>
          <a:p>
            <a:fld id="{62B7897D-1B4F-4977-80A9-5A52E09E2D2A}" type="datetimeFigureOut">
              <a:rPr lang="en-US" smtClean="0"/>
              <a:t>5/5/2022</a:t>
            </a:fld>
            <a:endParaRPr lang="en-US"/>
          </a:p>
        </p:txBody>
      </p:sp>
      <p:sp>
        <p:nvSpPr>
          <p:cNvPr id="4" name="Footer Placeholder 3">
            <a:extLst>
              <a:ext uri="{FF2B5EF4-FFF2-40B4-BE49-F238E27FC236}">
                <a16:creationId xmlns:a16="http://schemas.microsoft.com/office/drawing/2014/main" id="{252D3E72-A078-4EA8-A46F-C3625676C6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3F949-8D32-4457-9CEB-41A6F2832FC5}"/>
              </a:ext>
            </a:extLst>
          </p:cNvPr>
          <p:cNvSpPr>
            <a:spLocks noGrp="1"/>
          </p:cNvSpPr>
          <p:nvPr>
            <p:ph type="sldNum" sz="quarter" idx="12"/>
          </p:nvPr>
        </p:nvSpPr>
        <p:spPr/>
        <p:txBody>
          <a:bodyPr/>
          <a:lstStyle/>
          <a:p>
            <a:fld id="{1EF6A395-85CE-4E76-A94E-74A9B000095C}" type="slidenum">
              <a:rPr lang="en-US" smtClean="0"/>
              <a:t>‹#›</a:t>
            </a:fld>
            <a:endParaRPr lang="en-US"/>
          </a:p>
        </p:txBody>
      </p:sp>
    </p:spTree>
    <p:extLst>
      <p:ext uri="{BB962C8B-B14F-4D97-AF65-F5344CB8AC3E}">
        <p14:creationId xmlns:p14="http://schemas.microsoft.com/office/powerpoint/2010/main" val="140949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F631F-395B-46B4-88DA-F1B656F5D0A2}"/>
              </a:ext>
            </a:extLst>
          </p:cNvPr>
          <p:cNvSpPr>
            <a:spLocks noGrp="1"/>
          </p:cNvSpPr>
          <p:nvPr>
            <p:ph type="dt" sz="half" idx="10"/>
          </p:nvPr>
        </p:nvSpPr>
        <p:spPr/>
        <p:txBody>
          <a:bodyPr/>
          <a:lstStyle/>
          <a:p>
            <a:fld id="{62B7897D-1B4F-4977-80A9-5A52E09E2D2A}" type="datetimeFigureOut">
              <a:rPr lang="en-US" smtClean="0"/>
              <a:t>5/5/2022</a:t>
            </a:fld>
            <a:endParaRPr lang="en-US"/>
          </a:p>
        </p:txBody>
      </p:sp>
      <p:sp>
        <p:nvSpPr>
          <p:cNvPr id="3" name="Footer Placeholder 2">
            <a:extLst>
              <a:ext uri="{FF2B5EF4-FFF2-40B4-BE49-F238E27FC236}">
                <a16:creationId xmlns:a16="http://schemas.microsoft.com/office/drawing/2014/main" id="{B0A6863E-049A-4A86-BECC-AA524A51F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58BDDC-BBD1-4F18-8088-6607CF717958}"/>
              </a:ext>
            </a:extLst>
          </p:cNvPr>
          <p:cNvSpPr>
            <a:spLocks noGrp="1"/>
          </p:cNvSpPr>
          <p:nvPr>
            <p:ph type="sldNum" sz="quarter" idx="12"/>
          </p:nvPr>
        </p:nvSpPr>
        <p:spPr/>
        <p:txBody>
          <a:bodyPr/>
          <a:lstStyle/>
          <a:p>
            <a:fld id="{1EF6A395-85CE-4E76-A94E-74A9B000095C}" type="slidenum">
              <a:rPr lang="en-US" smtClean="0"/>
              <a:t>‹#›</a:t>
            </a:fld>
            <a:endParaRPr lang="en-US"/>
          </a:p>
        </p:txBody>
      </p:sp>
    </p:spTree>
    <p:extLst>
      <p:ext uri="{BB962C8B-B14F-4D97-AF65-F5344CB8AC3E}">
        <p14:creationId xmlns:p14="http://schemas.microsoft.com/office/powerpoint/2010/main" val="65231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21B1-8A7C-4C2D-99B2-BB3850BF26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3C1931-FF08-46CF-B981-D8E893426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9CDF5A-B503-44DA-96EB-E8DDA20A9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EE8F6-F1C5-4ADD-8B1D-E16F61C86A0B}"/>
              </a:ext>
            </a:extLst>
          </p:cNvPr>
          <p:cNvSpPr>
            <a:spLocks noGrp="1"/>
          </p:cNvSpPr>
          <p:nvPr>
            <p:ph type="dt" sz="half" idx="10"/>
          </p:nvPr>
        </p:nvSpPr>
        <p:spPr/>
        <p:txBody>
          <a:bodyPr/>
          <a:lstStyle/>
          <a:p>
            <a:fld id="{62B7897D-1B4F-4977-80A9-5A52E09E2D2A}" type="datetimeFigureOut">
              <a:rPr lang="en-US" smtClean="0"/>
              <a:t>5/5/2022</a:t>
            </a:fld>
            <a:endParaRPr lang="en-US"/>
          </a:p>
        </p:txBody>
      </p:sp>
      <p:sp>
        <p:nvSpPr>
          <p:cNvPr id="6" name="Footer Placeholder 5">
            <a:extLst>
              <a:ext uri="{FF2B5EF4-FFF2-40B4-BE49-F238E27FC236}">
                <a16:creationId xmlns:a16="http://schemas.microsoft.com/office/drawing/2014/main" id="{3CDF43D6-50BA-4FAE-8D61-3B2D7D7D7F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AB84C-7721-49CE-A0B9-93DC75AEEBB7}"/>
              </a:ext>
            </a:extLst>
          </p:cNvPr>
          <p:cNvSpPr>
            <a:spLocks noGrp="1"/>
          </p:cNvSpPr>
          <p:nvPr>
            <p:ph type="sldNum" sz="quarter" idx="12"/>
          </p:nvPr>
        </p:nvSpPr>
        <p:spPr/>
        <p:txBody>
          <a:bodyPr/>
          <a:lstStyle/>
          <a:p>
            <a:fld id="{1EF6A395-85CE-4E76-A94E-74A9B000095C}" type="slidenum">
              <a:rPr lang="en-US" smtClean="0"/>
              <a:t>‹#›</a:t>
            </a:fld>
            <a:endParaRPr lang="en-US"/>
          </a:p>
        </p:txBody>
      </p:sp>
    </p:spTree>
    <p:extLst>
      <p:ext uri="{BB962C8B-B14F-4D97-AF65-F5344CB8AC3E}">
        <p14:creationId xmlns:p14="http://schemas.microsoft.com/office/powerpoint/2010/main" val="18920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65DC-BC75-402F-A9FC-03ADCE811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B48283-4D33-490F-80D1-D7EA1F15F1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524527-DA97-4752-A568-E272541A0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1D77A-F85C-42C4-9B77-C2A6022B8CAC}"/>
              </a:ext>
            </a:extLst>
          </p:cNvPr>
          <p:cNvSpPr>
            <a:spLocks noGrp="1"/>
          </p:cNvSpPr>
          <p:nvPr>
            <p:ph type="dt" sz="half" idx="10"/>
          </p:nvPr>
        </p:nvSpPr>
        <p:spPr/>
        <p:txBody>
          <a:bodyPr/>
          <a:lstStyle/>
          <a:p>
            <a:fld id="{62B7897D-1B4F-4977-80A9-5A52E09E2D2A}" type="datetimeFigureOut">
              <a:rPr lang="en-US" smtClean="0"/>
              <a:t>5/5/2022</a:t>
            </a:fld>
            <a:endParaRPr lang="en-US"/>
          </a:p>
        </p:txBody>
      </p:sp>
      <p:sp>
        <p:nvSpPr>
          <p:cNvPr id="6" name="Footer Placeholder 5">
            <a:extLst>
              <a:ext uri="{FF2B5EF4-FFF2-40B4-BE49-F238E27FC236}">
                <a16:creationId xmlns:a16="http://schemas.microsoft.com/office/drawing/2014/main" id="{24433898-3809-4534-AF3C-60EC18869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9E232-1417-4388-8EDA-E3BB42E4AF00}"/>
              </a:ext>
            </a:extLst>
          </p:cNvPr>
          <p:cNvSpPr>
            <a:spLocks noGrp="1"/>
          </p:cNvSpPr>
          <p:nvPr>
            <p:ph type="sldNum" sz="quarter" idx="12"/>
          </p:nvPr>
        </p:nvSpPr>
        <p:spPr/>
        <p:txBody>
          <a:bodyPr/>
          <a:lstStyle/>
          <a:p>
            <a:fld id="{1EF6A395-85CE-4E76-A94E-74A9B000095C}" type="slidenum">
              <a:rPr lang="en-US" smtClean="0"/>
              <a:t>‹#›</a:t>
            </a:fld>
            <a:endParaRPr lang="en-US"/>
          </a:p>
        </p:txBody>
      </p:sp>
    </p:spTree>
    <p:extLst>
      <p:ext uri="{BB962C8B-B14F-4D97-AF65-F5344CB8AC3E}">
        <p14:creationId xmlns:p14="http://schemas.microsoft.com/office/powerpoint/2010/main" val="200356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89EDB-D060-4CC0-81CB-B11892DB9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BAFD8F-B24E-4743-A6EE-F104170FB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8F0E2-C1BD-42AB-8C0F-3950DAB6C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7897D-1B4F-4977-80A9-5A52E09E2D2A}" type="datetimeFigureOut">
              <a:rPr lang="en-US" smtClean="0"/>
              <a:t>5/5/2022</a:t>
            </a:fld>
            <a:endParaRPr lang="en-US"/>
          </a:p>
        </p:txBody>
      </p:sp>
      <p:sp>
        <p:nvSpPr>
          <p:cNvPr id="5" name="Footer Placeholder 4">
            <a:extLst>
              <a:ext uri="{FF2B5EF4-FFF2-40B4-BE49-F238E27FC236}">
                <a16:creationId xmlns:a16="http://schemas.microsoft.com/office/drawing/2014/main" id="{422B67BD-2C76-4324-83AB-DDC4D982B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88E106-7408-4C54-A9AE-7CDFF9884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6A395-85CE-4E76-A94E-74A9B000095C}" type="slidenum">
              <a:rPr lang="en-US" smtClean="0"/>
              <a:t>‹#›</a:t>
            </a:fld>
            <a:endParaRPr lang="en-US"/>
          </a:p>
        </p:txBody>
      </p:sp>
    </p:spTree>
    <p:extLst>
      <p:ext uri="{BB962C8B-B14F-4D97-AF65-F5344CB8AC3E}">
        <p14:creationId xmlns:p14="http://schemas.microsoft.com/office/powerpoint/2010/main" val="2147628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30F5F879-8BD2-4E5D-BAF9-7CF60F043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161" y="625483"/>
            <a:ext cx="5454257" cy="5912477"/>
          </a:xfrm>
          <a:prstGeom prst="rect">
            <a:avLst/>
          </a:prstGeom>
        </p:spPr>
      </p:pic>
      <p:sp>
        <p:nvSpPr>
          <p:cNvPr id="2" name="Title 1">
            <a:extLst>
              <a:ext uri="{FF2B5EF4-FFF2-40B4-BE49-F238E27FC236}">
                <a16:creationId xmlns:a16="http://schemas.microsoft.com/office/drawing/2014/main" id="{8A21B3CF-2F94-42E9-9668-F8C98090896B}"/>
              </a:ext>
            </a:extLst>
          </p:cNvPr>
          <p:cNvSpPr>
            <a:spLocks noGrp="1"/>
          </p:cNvSpPr>
          <p:nvPr>
            <p:ph type="ctrTitle"/>
          </p:nvPr>
        </p:nvSpPr>
        <p:spPr>
          <a:xfrm>
            <a:off x="640080" y="320040"/>
            <a:ext cx="6692827" cy="3892669"/>
          </a:xfrm>
        </p:spPr>
        <p:txBody>
          <a:bodyPr>
            <a:normAutofit/>
          </a:bodyPr>
          <a:lstStyle/>
          <a:p>
            <a:pPr algn="l"/>
            <a:r>
              <a:rPr lang="en-US" sz="6600"/>
              <a:t>Get involved with IDEAWG!</a:t>
            </a:r>
          </a:p>
        </p:txBody>
      </p:sp>
      <p:sp>
        <p:nvSpPr>
          <p:cNvPr id="3" name="Subtitle 2">
            <a:extLst>
              <a:ext uri="{FF2B5EF4-FFF2-40B4-BE49-F238E27FC236}">
                <a16:creationId xmlns:a16="http://schemas.microsoft.com/office/drawing/2014/main" id="{E28680F3-4ECA-480E-8FCD-C98F4268D868}"/>
              </a:ext>
            </a:extLst>
          </p:cNvPr>
          <p:cNvSpPr>
            <a:spLocks noGrp="1"/>
          </p:cNvSpPr>
          <p:nvPr>
            <p:ph type="subTitle" idx="1"/>
          </p:nvPr>
        </p:nvSpPr>
        <p:spPr>
          <a:xfrm>
            <a:off x="640080" y="4631161"/>
            <a:ext cx="6692827" cy="1569486"/>
          </a:xfrm>
        </p:spPr>
        <p:txBody>
          <a:bodyPr>
            <a:normAutofit/>
          </a:bodyPr>
          <a:lstStyle/>
          <a:p>
            <a:pPr algn="l"/>
            <a:r>
              <a:rPr lang="en-US" dirty="0"/>
              <a:t>Zoom session with the board, Spring 2022</a:t>
            </a:r>
            <a:endParaRPr lang="en-US"/>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94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30F5F879-8BD2-4E5D-BAF9-7CF60F043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161" y="625483"/>
            <a:ext cx="5454257" cy="5912477"/>
          </a:xfrm>
          <a:prstGeom prst="rect">
            <a:avLst/>
          </a:prstGeom>
        </p:spPr>
      </p:pic>
      <p:sp>
        <p:nvSpPr>
          <p:cNvPr id="2" name="Title 1">
            <a:extLst>
              <a:ext uri="{FF2B5EF4-FFF2-40B4-BE49-F238E27FC236}">
                <a16:creationId xmlns:a16="http://schemas.microsoft.com/office/drawing/2014/main" id="{8A21B3CF-2F94-42E9-9668-F8C98090896B}"/>
              </a:ext>
            </a:extLst>
          </p:cNvPr>
          <p:cNvSpPr>
            <a:spLocks noGrp="1"/>
          </p:cNvSpPr>
          <p:nvPr>
            <p:ph type="ctrTitle"/>
          </p:nvPr>
        </p:nvSpPr>
        <p:spPr>
          <a:xfrm>
            <a:off x="640080" y="320040"/>
            <a:ext cx="6692827" cy="3892669"/>
          </a:xfrm>
        </p:spPr>
        <p:txBody>
          <a:bodyPr>
            <a:normAutofit/>
          </a:bodyPr>
          <a:lstStyle/>
          <a:p>
            <a:pPr algn="l"/>
            <a:r>
              <a:rPr lang="en-US" sz="6600" dirty="0"/>
              <a:t>Q&amp;A</a:t>
            </a:r>
          </a:p>
        </p:txBody>
      </p:sp>
      <p:sp>
        <p:nvSpPr>
          <p:cNvPr id="3" name="Subtitle 2">
            <a:extLst>
              <a:ext uri="{FF2B5EF4-FFF2-40B4-BE49-F238E27FC236}">
                <a16:creationId xmlns:a16="http://schemas.microsoft.com/office/drawing/2014/main" id="{E28680F3-4ECA-480E-8FCD-C98F4268D868}"/>
              </a:ext>
            </a:extLst>
          </p:cNvPr>
          <p:cNvSpPr>
            <a:spLocks noGrp="1"/>
          </p:cNvSpPr>
          <p:nvPr>
            <p:ph type="subTitle" idx="1"/>
          </p:nvPr>
        </p:nvSpPr>
        <p:spPr>
          <a:xfrm>
            <a:off x="640080" y="4631161"/>
            <a:ext cx="6692827" cy="1569486"/>
          </a:xfrm>
        </p:spPr>
        <p:txBody>
          <a:bodyPr>
            <a:normAutofit/>
          </a:bodyPr>
          <a:lstStyle/>
          <a:p>
            <a:pPr algn="l"/>
            <a:r>
              <a:rPr lang="en-US"/>
              <a:t>Thanks for joining!</a:t>
            </a:r>
            <a:endParaRPr lang="en-US" dirty="0"/>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06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B2755-739B-4ABA-A3C2-4F0FBC3CBC3C}"/>
              </a:ext>
            </a:extLst>
          </p:cNvPr>
          <p:cNvSpPr>
            <a:spLocks noGrp="1"/>
          </p:cNvSpPr>
          <p:nvPr>
            <p:ph type="title"/>
          </p:nvPr>
        </p:nvSpPr>
        <p:spPr>
          <a:xfrm>
            <a:off x="572493" y="238539"/>
            <a:ext cx="11018520" cy="1434415"/>
          </a:xfrm>
        </p:spPr>
        <p:txBody>
          <a:bodyPr anchor="b">
            <a:normAutofit/>
          </a:bodyPr>
          <a:lstStyle/>
          <a:p>
            <a:r>
              <a:rPr lang="en-US" sz="5400"/>
              <a:t>Today’s agenda</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5697EC-22F1-45FD-85E4-BD194E349940}"/>
              </a:ext>
            </a:extLst>
          </p:cNvPr>
          <p:cNvSpPr>
            <a:spLocks noGrp="1"/>
          </p:cNvSpPr>
          <p:nvPr>
            <p:ph idx="1"/>
          </p:nvPr>
        </p:nvSpPr>
        <p:spPr>
          <a:xfrm>
            <a:off x="572493" y="2071316"/>
            <a:ext cx="6713552" cy="4119172"/>
          </a:xfrm>
        </p:spPr>
        <p:txBody>
          <a:bodyPr anchor="t">
            <a:normAutofit/>
          </a:bodyPr>
          <a:lstStyle/>
          <a:p>
            <a:r>
              <a:rPr lang="en-US" sz="2200" dirty="0"/>
              <a:t>What does IDEAWG do?</a:t>
            </a:r>
          </a:p>
          <a:p>
            <a:r>
              <a:rPr lang="en-US" sz="2200" dirty="0"/>
              <a:t>Storytelling workshop</a:t>
            </a:r>
          </a:p>
          <a:p>
            <a:r>
              <a:rPr lang="en-US" sz="2200" dirty="0"/>
              <a:t>IDEAWG Board elections</a:t>
            </a:r>
          </a:p>
          <a:p>
            <a:r>
              <a:rPr lang="en-US" sz="2200" dirty="0"/>
              <a:t>Q&amp;A with participants</a:t>
            </a:r>
          </a:p>
          <a:p>
            <a:endParaRPr lang="en-US" sz="2200" dirty="0"/>
          </a:p>
          <a:p>
            <a:endParaRPr lang="en-US" sz="2200" dirty="0"/>
          </a:p>
          <a:p>
            <a:pPr marL="0" indent="0">
              <a:buNone/>
            </a:pPr>
            <a:r>
              <a:rPr lang="en-US" sz="2200" dirty="0"/>
              <a:t>Please let us know you are here! https://forms.gle/iq2YmnZ3sa876tg49</a:t>
            </a:r>
          </a:p>
        </p:txBody>
      </p:sp>
      <p:pic>
        <p:nvPicPr>
          <p:cNvPr id="6" name="Picture 5" descr="A picture containing text&#10;&#10;Description automatically generated">
            <a:extLst>
              <a:ext uri="{FF2B5EF4-FFF2-40B4-BE49-F238E27FC236}">
                <a16:creationId xmlns:a16="http://schemas.microsoft.com/office/drawing/2014/main" id="{D2AE3514-343B-4633-B79F-9D5A645D870C}"/>
              </a:ext>
            </a:extLst>
          </p:cNvPr>
          <p:cNvPicPr>
            <a:picLocks noChangeAspect="1"/>
          </p:cNvPicPr>
          <p:nvPr/>
        </p:nvPicPr>
        <p:blipFill rotWithShape="1">
          <a:blip r:embed="rId2">
            <a:extLst>
              <a:ext uri="{28A0092B-C50C-407E-A947-70E740481C1C}">
                <a14:useLocalDpi xmlns:a14="http://schemas.microsoft.com/office/drawing/2010/main" val="0"/>
              </a:ext>
            </a:extLst>
          </a:blip>
          <a:srcRect t="4112" r="-4" b="-4"/>
          <a:stretch/>
        </p:blipFill>
        <p:spPr>
          <a:xfrm>
            <a:off x="7675658" y="2093976"/>
            <a:ext cx="3941064" cy="4096512"/>
          </a:xfrm>
          <a:prstGeom prst="rect">
            <a:avLst/>
          </a:prstGeom>
        </p:spPr>
      </p:pic>
    </p:spTree>
    <p:extLst>
      <p:ext uri="{BB962C8B-B14F-4D97-AF65-F5344CB8AC3E}">
        <p14:creationId xmlns:p14="http://schemas.microsoft.com/office/powerpoint/2010/main" val="412206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AA688-EA4E-487B-BD69-D743D52790DB}"/>
              </a:ext>
            </a:extLst>
          </p:cNvPr>
          <p:cNvSpPr>
            <a:spLocks noGrp="1"/>
          </p:cNvSpPr>
          <p:nvPr>
            <p:ph type="title"/>
          </p:nvPr>
        </p:nvSpPr>
        <p:spPr>
          <a:xfrm>
            <a:off x="572493" y="238539"/>
            <a:ext cx="11018520" cy="1434415"/>
          </a:xfrm>
        </p:spPr>
        <p:txBody>
          <a:bodyPr anchor="b">
            <a:normAutofit/>
          </a:bodyPr>
          <a:lstStyle/>
          <a:p>
            <a:r>
              <a:rPr lang="en-US" sz="5400"/>
              <a:t>What does IDEAWG do?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A07401-9665-4ADF-A79C-A375F470491C}"/>
              </a:ext>
            </a:extLst>
          </p:cNvPr>
          <p:cNvSpPr>
            <a:spLocks noGrp="1"/>
          </p:cNvSpPr>
          <p:nvPr>
            <p:ph idx="1"/>
          </p:nvPr>
        </p:nvSpPr>
        <p:spPr>
          <a:xfrm>
            <a:off x="572493" y="2071316"/>
            <a:ext cx="6713552" cy="4119172"/>
          </a:xfrm>
        </p:spPr>
        <p:txBody>
          <a:bodyPr anchor="t">
            <a:normAutofit/>
          </a:bodyPr>
          <a:lstStyle/>
          <a:p>
            <a:r>
              <a:rPr lang="en-US" sz="2000" b="0" i="0" u="none" strike="noStrike">
                <a:effectLst/>
              </a:rPr>
              <a:t>Diversify the Society membership through identifying and removing barriers to recruitment, improving mentoring, and increasing member retention.</a:t>
            </a:r>
          </a:p>
          <a:p>
            <a:r>
              <a:rPr lang="en-US" sz="2000"/>
              <a:t>Ensure policies, programs and practices of the Society provide for diversity, equity, and inclusion.</a:t>
            </a:r>
          </a:p>
          <a:p>
            <a:r>
              <a:rPr lang="en-US" sz="2000"/>
              <a:t>Provide information and educate Society members with regards to diversity, equity, and inclusion issues.</a:t>
            </a:r>
          </a:p>
          <a:p>
            <a:r>
              <a:rPr lang="en-US" sz="2000"/>
              <a:t>Provide support to chapters, sections, and working groups related to diversity, equity, and inclusion issues.</a:t>
            </a:r>
          </a:p>
          <a:p>
            <a:r>
              <a:rPr lang="en-US" sz="2000"/>
              <a:t>Provide programs, events, and activities at the Society’s Annual Conference to foster diversity, equity, and inclusion.</a:t>
            </a:r>
          </a:p>
          <a:p>
            <a:endParaRPr lang="en-US" sz="2000"/>
          </a:p>
        </p:txBody>
      </p:sp>
      <p:pic>
        <p:nvPicPr>
          <p:cNvPr id="4" name="Picture 3" descr="A picture containing text&#10;&#10;Description automatically generated">
            <a:extLst>
              <a:ext uri="{FF2B5EF4-FFF2-40B4-BE49-F238E27FC236}">
                <a16:creationId xmlns:a16="http://schemas.microsoft.com/office/drawing/2014/main" id="{3347BE21-0438-4372-9270-BA4D40E51B64}"/>
              </a:ext>
            </a:extLst>
          </p:cNvPr>
          <p:cNvPicPr>
            <a:picLocks noChangeAspect="1"/>
          </p:cNvPicPr>
          <p:nvPr/>
        </p:nvPicPr>
        <p:blipFill rotWithShape="1">
          <a:blip r:embed="rId2">
            <a:extLst>
              <a:ext uri="{28A0092B-C50C-407E-A947-70E740481C1C}">
                <a14:useLocalDpi xmlns:a14="http://schemas.microsoft.com/office/drawing/2010/main" val="0"/>
              </a:ext>
            </a:extLst>
          </a:blip>
          <a:srcRect t="4112" r="-4" b="-4"/>
          <a:stretch/>
        </p:blipFill>
        <p:spPr>
          <a:xfrm>
            <a:off x="7675658" y="2093976"/>
            <a:ext cx="3941064" cy="4096512"/>
          </a:xfrm>
          <a:prstGeom prst="rect">
            <a:avLst/>
          </a:prstGeom>
        </p:spPr>
      </p:pic>
    </p:spTree>
    <p:extLst>
      <p:ext uri="{BB962C8B-B14F-4D97-AF65-F5344CB8AC3E}">
        <p14:creationId xmlns:p14="http://schemas.microsoft.com/office/powerpoint/2010/main" val="216990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2AA688-EA4E-487B-BD69-D743D52790DB}"/>
              </a:ext>
            </a:extLst>
          </p:cNvPr>
          <p:cNvSpPr>
            <a:spLocks noGrp="1"/>
          </p:cNvSpPr>
          <p:nvPr>
            <p:ph type="title"/>
          </p:nvPr>
        </p:nvSpPr>
        <p:spPr>
          <a:xfrm>
            <a:off x="572493" y="238539"/>
            <a:ext cx="11018520" cy="1434415"/>
          </a:xfrm>
        </p:spPr>
        <p:txBody>
          <a:bodyPr anchor="b">
            <a:normAutofit/>
          </a:bodyPr>
          <a:lstStyle/>
          <a:p>
            <a:r>
              <a:rPr lang="en-US" sz="5400" dirty="0"/>
              <a:t>Recent IDEAWG activities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A07401-9665-4ADF-A79C-A375F470491C}"/>
              </a:ext>
            </a:extLst>
          </p:cNvPr>
          <p:cNvSpPr>
            <a:spLocks noGrp="1"/>
          </p:cNvSpPr>
          <p:nvPr>
            <p:ph idx="1"/>
          </p:nvPr>
        </p:nvSpPr>
        <p:spPr>
          <a:xfrm>
            <a:off x="572493" y="2071316"/>
            <a:ext cx="6713552" cy="4119172"/>
          </a:xfrm>
        </p:spPr>
        <p:txBody>
          <a:bodyPr anchor="t">
            <a:normAutofit/>
          </a:bodyPr>
          <a:lstStyle/>
          <a:p>
            <a:r>
              <a:rPr lang="en-US" sz="2000" b="0" i="0" u="none" strike="noStrike" dirty="0">
                <a:effectLst/>
              </a:rPr>
              <a:t>Listening sessions on racial diversity and conference accessibility</a:t>
            </a:r>
          </a:p>
          <a:p>
            <a:r>
              <a:rPr lang="en-US" sz="2000" dirty="0"/>
              <a:t>Support for Women of Wildlife and Out in The Field communities</a:t>
            </a:r>
          </a:p>
          <a:p>
            <a:r>
              <a:rPr lang="en-US" sz="2000" dirty="0"/>
              <a:t>Virtual movie night featuring “Picture a Scientist”</a:t>
            </a:r>
          </a:p>
          <a:p>
            <a:r>
              <a:rPr lang="en-US" sz="2000" dirty="0"/>
              <a:t>Accessibility </a:t>
            </a:r>
            <a:r>
              <a:rPr lang="en-US" sz="2000" dirty="0" err="1"/>
              <a:t>tipsheet</a:t>
            </a:r>
            <a:r>
              <a:rPr lang="en-US" sz="2000" dirty="0"/>
              <a:t> for conference presentations</a:t>
            </a:r>
          </a:p>
          <a:p>
            <a:r>
              <a:rPr lang="en-US" sz="2000" dirty="0"/>
              <a:t>Bystander intervention workshop</a:t>
            </a:r>
          </a:p>
          <a:p>
            <a:r>
              <a:rPr lang="en-US" sz="2000" dirty="0"/>
              <a:t>Administer TWS’s annual diversity award</a:t>
            </a:r>
          </a:p>
          <a:p>
            <a:endParaRPr lang="en-US" sz="2000" dirty="0"/>
          </a:p>
        </p:txBody>
      </p:sp>
      <p:pic>
        <p:nvPicPr>
          <p:cNvPr id="4" name="Picture 3" descr="A picture containing text&#10;&#10;Description automatically generated">
            <a:extLst>
              <a:ext uri="{FF2B5EF4-FFF2-40B4-BE49-F238E27FC236}">
                <a16:creationId xmlns:a16="http://schemas.microsoft.com/office/drawing/2014/main" id="{3347BE21-0438-4372-9270-BA4D40E51B64}"/>
              </a:ext>
            </a:extLst>
          </p:cNvPr>
          <p:cNvPicPr>
            <a:picLocks noChangeAspect="1"/>
          </p:cNvPicPr>
          <p:nvPr/>
        </p:nvPicPr>
        <p:blipFill rotWithShape="1">
          <a:blip r:embed="rId2">
            <a:extLst>
              <a:ext uri="{28A0092B-C50C-407E-A947-70E740481C1C}">
                <a14:useLocalDpi xmlns:a14="http://schemas.microsoft.com/office/drawing/2010/main" val="0"/>
              </a:ext>
            </a:extLst>
          </a:blip>
          <a:srcRect t="4112" r="-4" b="-4"/>
          <a:stretch/>
        </p:blipFill>
        <p:spPr>
          <a:xfrm>
            <a:off x="7675658" y="2093976"/>
            <a:ext cx="3941064" cy="4096512"/>
          </a:xfrm>
          <a:prstGeom prst="rect">
            <a:avLst/>
          </a:prstGeom>
        </p:spPr>
      </p:pic>
    </p:spTree>
    <p:extLst>
      <p:ext uri="{BB962C8B-B14F-4D97-AF65-F5344CB8AC3E}">
        <p14:creationId xmlns:p14="http://schemas.microsoft.com/office/powerpoint/2010/main" val="408810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09B06-D15F-428F-BE7F-57271942339A}"/>
              </a:ext>
            </a:extLst>
          </p:cNvPr>
          <p:cNvSpPr>
            <a:spLocks noGrp="1"/>
          </p:cNvSpPr>
          <p:nvPr>
            <p:ph type="title"/>
          </p:nvPr>
        </p:nvSpPr>
        <p:spPr>
          <a:xfrm>
            <a:off x="572493" y="238539"/>
            <a:ext cx="11018520" cy="1434415"/>
          </a:xfrm>
        </p:spPr>
        <p:txBody>
          <a:bodyPr anchor="b">
            <a:normAutofit/>
          </a:bodyPr>
          <a:lstStyle/>
          <a:p>
            <a:r>
              <a:rPr lang="en-US" sz="5400"/>
              <a:t>Why storytelling?</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789468-430F-4D09-997B-F0EE793BBC00}"/>
              </a:ext>
            </a:extLst>
          </p:cNvPr>
          <p:cNvSpPr>
            <a:spLocks noGrp="1"/>
          </p:cNvSpPr>
          <p:nvPr>
            <p:ph idx="1"/>
          </p:nvPr>
        </p:nvSpPr>
        <p:spPr>
          <a:xfrm>
            <a:off x="572493" y="2071316"/>
            <a:ext cx="6713552" cy="4119172"/>
          </a:xfrm>
        </p:spPr>
        <p:txBody>
          <a:bodyPr anchor="t">
            <a:normAutofit/>
          </a:bodyPr>
          <a:lstStyle/>
          <a:p>
            <a:r>
              <a:rPr lang="en-US" sz="2200" b="0" i="0" u="none" strike="noStrike">
                <a:effectLst/>
                <a:latin typeface="Calibri" panose="020F0502020204030204" pitchFamily="34" charset="0"/>
              </a:rPr>
              <a:t>Storytelling has deep roots in traditional ways of sharing, learning, and expressing ways of life. </a:t>
            </a:r>
          </a:p>
          <a:p>
            <a:r>
              <a:rPr lang="en-US" sz="2200" b="0" i="0" u="none" strike="noStrike">
                <a:effectLst/>
                <a:latin typeface="Calibri" panose="020F0502020204030204" pitchFamily="34" charset="0"/>
              </a:rPr>
              <a:t>Narratives are powerful, and the story-telling event provides an important stage to amplify voices within wildlife and adds variety to our annual conferences. </a:t>
            </a:r>
          </a:p>
          <a:p>
            <a:r>
              <a:rPr lang="en-US" sz="2200" b="0" i="0" u="none" strike="noStrike">
                <a:effectLst/>
                <a:latin typeface="Calibri" panose="020F0502020204030204" pitchFamily="34" charset="0"/>
              </a:rPr>
              <a:t>The preparation and coaching that our workshop attendees would receive is a valuable form of professional development in science communication. </a:t>
            </a:r>
          </a:p>
          <a:p>
            <a:r>
              <a:rPr lang="en-US" sz="2200" b="0" i="0" u="none" strike="noStrike">
                <a:effectLst/>
                <a:latin typeface="Calibri" panose="020F0502020204030204" pitchFamily="34" charset="0"/>
              </a:rPr>
              <a:t>Especially in the light of making science more accessible, this service extends beyond the members who receive coaching to the greater wildlife community.</a:t>
            </a:r>
          </a:p>
          <a:p>
            <a:endParaRPr lang="en-US" sz="2200"/>
          </a:p>
        </p:txBody>
      </p:sp>
      <p:pic>
        <p:nvPicPr>
          <p:cNvPr id="4" name="Picture 3" descr="A picture containing text&#10;&#10;Description automatically generated">
            <a:extLst>
              <a:ext uri="{FF2B5EF4-FFF2-40B4-BE49-F238E27FC236}">
                <a16:creationId xmlns:a16="http://schemas.microsoft.com/office/drawing/2014/main" id="{60B4ECD2-0C9B-427B-8BFE-352A7D49E21F}"/>
              </a:ext>
            </a:extLst>
          </p:cNvPr>
          <p:cNvPicPr>
            <a:picLocks noChangeAspect="1"/>
          </p:cNvPicPr>
          <p:nvPr/>
        </p:nvPicPr>
        <p:blipFill rotWithShape="1">
          <a:blip r:embed="rId2">
            <a:extLst>
              <a:ext uri="{28A0092B-C50C-407E-A947-70E740481C1C}">
                <a14:useLocalDpi xmlns:a14="http://schemas.microsoft.com/office/drawing/2010/main" val="0"/>
              </a:ext>
            </a:extLst>
          </a:blip>
          <a:srcRect t="4112" r="-4" b="-4"/>
          <a:stretch/>
        </p:blipFill>
        <p:spPr>
          <a:xfrm>
            <a:off x="7675658" y="2093976"/>
            <a:ext cx="3941064" cy="4096512"/>
          </a:xfrm>
          <a:prstGeom prst="rect">
            <a:avLst/>
          </a:prstGeom>
        </p:spPr>
      </p:pic>
    </p:spTree>
    <p:extLst>
      <p:ext uri="{BB962C8B-B14F-4D97-AF65-F5344CB8AC3E}">
        <p14:creationId xmlns:p14="http://schemas.microsoft.com/office/powerpoint/2010/main" val="262761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ABB9A-41F3-4148-B09C-F9B2452BC2B9}"/>
              </a:ext>
            </a:extLst>
          </p:cNvPr>
          <p:cNvSpPr>
            <a:spLocks noGrp="1"/>
          </p:cNvSpPr>
          <p:nvPr>
            <p:ph type="title"/>
          </p:nvPr>
        </p:nvSpPr>
        <p:spPr>
          <a:xfrm>
            <a:off x="572493" y="238539"/>
            <a:ext cx="11018520" cy="1434415"/>
          </a:xfrm>
        </p:spPr>
        <p:txBody>
          <a:bodyPr anchor="b">
            <a:normAutofit/>
          </a:bodyPr>
          <a:lstStyle/>
          <a:p>
            <a:r>
              <a:rPr lang="en-US" sz="5400"/>
              <a:t>Advance your communication skills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9EF597-F5E3-4F27-A9C2-30DE0A36B494}"/>
              </a:ext>
            </a:extLst>
          </p:cNvPr>
          <p:cNvSpPr>
            <a:spLocks noGrp="1"/>
          </p:cNvSpPr>
          <p:nvPr>
            <p:ph idx="1"/>
          </p:nvPr>
        </p:nvSpPr>
        <p:spPr>
          <a:xfrm>
            <a:off x="572493" y="2071316"/>
            <a:ext cx="6713552" cy="4119172"/>
          </a:xfrm>
        </p:spPr>
        <p:txBody>
          <a:bodyPr anchor="t">
            <a:normAutofit/>
          </a:bodyPr>
          <a:lstStyle/>
          <a:p>
            <a:r>
              <a:rPr lang="en-US" sz="2200">
                <a:latin typeface="Calibri" panose="020F0502020204030204" pitchFamily="34" charset="0"/>
              </a:rPr>
              <a:t>IDEAWG will support 2 initiatives</a:t>
            </a:r>
          </a:p>
          <a:p>
            <a:pPr lvl="1"/>
            <a:r>
              <a:rPr lang="en-US" sz="2200">
                <a:latin typeface="Calibri" panose="020F0502020204030204" pitchFamily="34" charset="0"/>
              </a:rPr>
              <a:t>Storytelling workshop in August (25 people)</a:t>
            </a:r>
          </a:p>
          <a:p>
            <a:pPr lvl="1"/>
            <a:r>
              <a:rPr lang="en-US" sz="2200">
                <a:latin typeface="Calibri" panose="020F0502020204030204" pitchFamily="34" charset="0"/>
              </a:rPr>
              <a:t>Storytelling event at annual conference in November (subset of workshop participants)</a:t>
            </a:r>
            <a:endParaRPr lang="en-US" sz="2200"/>
          </a:p>
        </p:txBody>
      </p:sp>
      <p:pic>
        <p:nvPicPr>
          <p:cNvPr id="4" name="Picture 3" descr="A picture containing text&#10;&#10;Description automatically generated">
            <a:extLst>
              <a:ext uri="{FF2B5EF4-FFF2-40B4-BE49-F238E27FC236}">
                <a16:creationId xmlns:a16="http://schemas.microsoft.com/office/drawing/2014/main" id="{305C4540-D187-4B65-948C-0EAAAE02080A}"/>
              </a:ext>
            </a:extLst>
          </p:cNvPr>
          <p:cNvPicPr>
            <a:picLocks noChangeAspect="1"/>
          </p:cNvPicPr>
          <p:nvPr/>
        </p:nvPicPr>
        <p:blipFill rotWithShape="1">
          <a:blip r:embed="rId2">
            <a:extLst>
              <a:ext uri="{28A0092B-C50C-407E-A947-70E740481C1C}">
                <a14:useLocalDpi xmlns:a14="http://schemas.microsoft.com/office/drawing/2010/main" val="0"/>
              </a:ext>
            </a:extLst>
          </a:blip>
          <a:srcRect t="4112" r="-4" b="-4"/>
          <a:stretch/>
        </p:blipFill>
        <p:spPr>
          <a:xfrm>
            <a:off x="7675658" y="2093976"/>
            <a:ext cx="3941064" cy="4096512"/>
          </a:xfrm>
          <a:prstGeom prst="rect">
            <a:avLst/>
          </a:prstGeom>
        </p:spPr>
      </p:pic>
    </p:spTree>
    <p:extLst>
      <p:ext uri="{BB962C8B-B14F-4D97-AF65-F5344CB8AC3E}">
        <p14:creationId xmlns:p14="http://schemas.microsoft.com/office/powerpoint/2010/main" val="366973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2F74C-8461-4410-9709-4D8D36BE376A}"/>
              </a:ext>
            </a:extLst>
          </p:cNvPr>
          <p:cNvSpPr>
            <a:spLocks noGrp="1"/>
          </p:cNvSpPr>
          <p:nvPr>
            <p:ph type="title"/>
          </p:nvPr>
        </p:nvSpPr>
        <p:spPr>
          <a:xfrm>
            <a:off x="572493" y="238539"/>
            <a:ext cx="11018520" cy="1434415"/>
          </a:xfrm>
        </p:spPr>
        <p:txBody>
          <a:bodyPr anchor="b">
            <a:normAutofit/>
          </a:bodyPr>
          <a:lstStyle/>
          <a:p>
            <a:r>
              <a:rPr lang="en-US" sz="5400"/>
              <a:t>Storytelling workshop co-sponsors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75BDE5-CB2D-4906-A850-387A38F7187E}"/>
              </a:ext>
            </a:extLst>
          </p:cNvPr>
          <p:cNvSpPr>
            <a:spLocks noGrp="1"/>
          </p:cNvSpPr>
          <p:nvPr>
            <p:ph idx="1"/>
          </p:nvPr>
        </p:nvSpPr>
        <p:spPr>
          <a:xfrm>
            <a:off x="572493" y="2071316"/>
            <a:ext cx="6713552" cy="4119172"/>
          </a:xfrm>
        </p:spPr>
        <p:txBody>
          <a:bodyPr anchor="t">
            <a:normAutofit/>
          </a:bodyPr>
          <a:lstStyle/>
          <a:p>
            <a:r>
              <a:rPr lang="en-US" sz="2200"/>
              <a:t>Human Dimensions WG</a:t>
            </a:r>
          </a:p>
          <a:p>
            <a:r>
              <a:rPr lang="en-US" sz="2200"/>
              <a:t>Biometrics WG</a:t>
            </a:r>
          </a:p>
          <a:p>
            <a:r>
              <a:rPr lang="en-US" sz="2200"/>
              <a:t>Nutritional Ecology WG</a:t>
            </a:r>
          </a:p>
          <a:p>
            <a:r>
              <a:rPr lang="en-US" sz="2200"/>
              <a:t>Urban Wildlife WG</a:t>
            </a:r>
          </a:p>
          <a:p>
            <a:r>
              <a:rPr lang="en-US" sz="2200"/>
              <a:t>Biological Diversity WG</a:t>
            </a:r>
          </a:p>
          <a:p>
            <a:r>
              <a:rPr lang="en-US" sz="2200"/>
              <a:t>Western Section</a:t>
            </a:r>
          </a:p>
          <a:p>
            <a:r>
              <a:rPr lang="en-US" sz="2200"/>
              <a:t>PA Chapter</a:t>
            </a:r>
          </a:p>
          <a:p>
            <a:r>
              <a:rPr lang="en-US" sz="2200"/>
              <a:t>TWS Diversity, Equity, and Inclusion (HQ)</a:t>
            </a:r>
          </a:p>
        </p:txBody>
      </p:sp>
      <p:pic>
        <p:nvPicPr>
          <p:cNvPr id="4" name="Picture 3" descr="A picture containing text&#10;&#10;Description automatically generated">
            <a:extLst>
              <a:ext uri="{FF2B5EF4-FFF2-40B4-BE49-F238E27FC236}">
                <a16:creationId xmlns:a16="http://schemas.microsoft.com/office/drawing/2014/main" id="{AF26E76A-CF8E-4ECA-B2D5-1D7D6F0E39A2}"/>
              </a:ext>
            </a:extLst>
          </p:cNvPr>
          <p:cNvPicPr>
            <a:picLocks noChangeAspect="1"/>
          </p:cNvPicPr>
          <p:nvPr/>
        </p:nvPicPr>
        <p:blipFill rotWithShape="1">
          <a:blip r:embed="rId2">
            <a:extLst>
              <a:ext uri="{28A0092B-C50C-407E-A947-70E740481C1C}">
                <a14:useLocalDpi xmlns:a14="http://schemas.microsoft.com/office/drawing/2010/main" val="0"/>
              </a:ext>
            </a:extLst>
          </a:blip>
          <a:srcRect t="4112" r="-4" b="-4"/>
          <a:stretch/>
        </p:blipFill>
        <p:spPr>
          <a:xfrm>
            <a:off x="7675658" y="2093976"/>
            <a:ext cx="3941064" cy="4096512"/>
          </a:xfrm>
          <a:prstGeom prst="rect">
            <a:avLst/>
          </a:prstGeom>
        </p:spPr>
      </p:pic>
    </p:spTree>
    <p:extLst>
      <p:ext uri="{BB962C8B-B14F-4D97-AF65-F5344CB8AC3E}">
        <p14:creationId xmlns:p14="http://schemas.microsoft.com/office/powerpoint/2010/main" val="305184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6E1C91-1297-46E5-8B8E-22F5AACDA3C6}"/>
              </a:ext>
            </a:extLst>
          </p:cNvPr>
          <p:cNvSpPr>
            <a:spLocks noGrp="1"/>
          </p:cNvSpPr>
          <p:nvPr>
            <p:ph type="title"/>
          </p:nvPr>
        </p:nvSpPr>
        <p:spPr>
          <a:xfrm>
            <a:off x="572493" y="238539"/>
            <a:ext cx="11018520" cy="1434415"/>
          </a:xfrm>
        </p:spPr>
        <p:txBody>
          <a:bodyPr anchor="b">
            <a:normAutofit/>
          </a:bodyPr>
          <a:lstStyle/>
          <a:p>
            <a:r>
              <a:rPr lang="en-US" sz="4600"/>
              <a:t>Apply to be part of the storytelling workshop!</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F74ADB-4FC6-4DCA-A5B0-CCF8911040A2}"/>
              </a:ext>
            </a:extLst>
          </p:cNvPr>
          <p:cNvSpPr>
            <a:spLocks noGrp="1"/>
          </p:cNvSpPr>
          <p:nvPr>
            <p:ph idx="1"/>
          </p:nvPr>
        </p:nvSpPr>
        <p:spPr>
          <a:xfrm>
            <a:off x="572493" y="2071316"/>
            <a:ext cx="6713552" cy="4119172"/>
          </a:xfrm>
        </p:spPr>
        <p:txBody>
          <a:bodyPr anchor="t">
            <a:normAutofit/>
          </a:bodyPr>
          <a:lstStyle/>
          <a:p>
            <a:r>
              <a:rPr lang="en-US" sz="1700"/>
              <a:t>Applications will include:</a:t>
            </a:r>
          </a:p>
          <a:p>
            <a:pPr lvl="1"/>
            <a:r>
              <a:rPr lang="en-US" sz="1700"/>
              <a:t>Brief bio sketch</a:t>
            </a:r>
          </a:p>
          <a:p>
            <a:pPr lvl="1"/>
            <a:r>
              <a:rPr lang="en-US" sz="1700"/>
              <a:t>Pitch for possible story</a:t>
            </a:r>
          </a:p>
          <a:p>
            <a:pPr lvl="1"/>
            <a:r>
              <a:rPr lang="en-US" sz="1700"/>
              <a:t>Current TWS WG memberships*</a:t>
            </a:r>
          </a:p>
          <a:p>
            <a:pPr lvl="1"/>
            <a:r>
              <a:rPr lang="en-US" sz="1700"/>
              <a:t>Availability for virtual storytelling workshop in late August</a:t>
            </a:r>
          </a:p>
          <a:p>
            <a:pPr marL="457200" lvl="1" indent="0">
              <a:buNone/>
            </a:pPr>
            <a:endParaRPr lang="en-US" sz="1700"/>
          </a:p>
          <a:p>
            <a:pPr marL="457200" lvl="1" indent="0">
              <a:buNone/>
            </a:pPr>
            <a:r>
              <a:rPr lang="en-US" sz="1700"/>
              <a:t>*WGs providing financial support have guaranteed spots in the workshop</a:t>
            </a:r>
          </a:p>
          <a:p>
            <a:pPr marL="457200" lvl="1" indent="0">
              <a:buNone/>
            </a:pPr>
            <a:endParaRPr lang="en-US" sz="1700"/>
          </a:p>
          <a:p>
            <a:pPr marL="457200" lvl="1" indent="0">
              <a:buNone/>
            </a:pPr>
            <a:r>
              <a:rPr lang="en-US" sz="1700" b="0" i="1">
                <a:effectLst/>
              </a:rPr>
              <a:t>The goal is to ensure that the group of workshop participants are diverse in experience, identity, and TWS membership. We will assess who among the 25 are interested and available to participate in the Annual Conference event, and of those again select to maximize the diversity of those participants as well as the stories they intend to share. </a:t>
            </a:r>
            <a:endParaRPr lang="en-US" sz="1700" i="1"/>
          </a:p>
        </p:txBody>
      </p:sp>
      <p:pic>
        <p:nvPicPr>
          <p:cNvPr id="4" name="Picture 3" descr="A picture containing text&#10;&#10;Description automatically generated">
            <a:extLst>
              <a:ext uri="{FF2B5EF4-FFF2-40B4-BE49-F238E27FC236}">
                <a16:creationId xmlns:a16="http://schemas.microsoft.com/office/drawing/2014/main" id="{29996539-6550-4D8F-B995-454CBEEE4B8C}"/>
              </a:ext>
            </a:extLst>
          </p:cNvPr>
          <p:cNvPicPr>
            <a:picLocks noChangeAspect="1"/>
          </p:cNvPicPr>
          <p:nvPr/>
        </p:nvPicPr>
        <p:blipFill rotWithShape="1">
          <a:blip r:embed="rId2">
            <a:extLst>
              <a:ext uri="{28A0092B-C50C-407E-A947-70E740481C1C}">
                <a14:useLocalDpi xmlns:a14="http://schemas.microsoft.com/office/drawing/2010/main" val="0"/>
              </a:ext>
            </a:extLst>
          </a:blip>
          <a:srcRect t="4112" r="-4" b="-4"/>
          <a:stretch/>
        </p:blipFill>
        <p:spPr>
          <a:xfrm>
            <a:off x="7675658" y="2093976"/>
            <a:ext cx="3941064" cy="4096512"/>
          </a:xfrm>
          <a:prstGeom prst="rect">
            <a:avLst/>
          </a:prstGeom>
        </p:spPr>
      </p:pic>
    </p:spTree>
    <p:extLst>
      <p:ext uri="{BB962C8B-B14F-4D97-AF65-F5344CB8AC3E}">
        <p14:creationId xmlns:p14="http://schemas.microsoft.com/office/powerpoint/2010/main" val="183364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2F74C-8461-4410-9709-4D8D36BE376A}"/>
              </a:ext>
            </a:extLst>
          </p:cNvPr>
          <p:cNvSpPr>
            <a:spLocks noGrp="1"/>
          </p:cNvSpPr>
          <p:nvPr>
            <p:ph type="title"/>
          </p:nvPr>
        </p:nvSpPr>
        <p:spPr>
          <a:xfrm>
            <a:off x="572493" y="238539"/>
            <a:ext cx="11018520" cy="1434415"/>
          </a:xfrm>
        </p:spPr>
        <p:txBody>
          <a:bodyPr anchor="b">
            <a:normAutofit/>
          </a:bodyPr>
          <a:lstStyle/>
          <a:p>
            <a:r>
              <a:rPr lang="en-US" sz="5400" dirty="0"/>
              <a:t>Join the IDEAWG Board</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75BDE5-CB2D-4906-A850-387A38F7187E}"/>
              </a:ext>
            </a:extLst>
          </p:cNvPr>
          <p:cNvSpPr>
            <a:spLocks noGrp="1"/>
          </p:cNvSpPr>
          <p:nvPr>
            <p:ph idx="1"/>
          </p:nvPr>
        </p:nvSpPr>
        <p:spPr>
          <a:xfrm>
            <a:off x="572493" y="2071316"/>
            <a:ext cx="6713552" cy="4119172"/>
          </a:xfrm>
        </p:spPr>
        <p:txBody>
          <a:bodyPr anchor="t">
            <a:normAutofit/>
          </a:bodyPr>
          <a:lstStyle/>
          <a:p>
            <a:r>
              <a:rPr lang="en-US" sz="2200" dirty="0"/>
              <a:t>Open positions</a:t>
            </a:r>
          </a:p>
          <a:p>
            <a:pPr lvl="1"/>
            <a:r>
              <a:rPr lang="en-US" sz="1800" dirty="0"/>
              <a:t>Chair-elect</a:t>
            </a:r>
          </a:p>
          <a:p>
            <a:pPr lvl="1"/>
            <a:r>
              <a:rPr lang="en-US" sz="1800" dirty="0"/>
              <a:t>Secretary/Treasurer</a:t>
            </a:r>
          </a:p>
          <a:p>
            <a:pPr lvl="1"/>
            <a:r>
              <a:rPr lang="en-US" sz="1800" dirty="0"/>
              <a:t>Board Members (3)</a:t>
            </a:r>
          </a:p>
          <a:p>
            <a:r>
              <a:rPr lang="en-US" sz="2200" dirty="0"/>
              <a:t>Election process and timeline</a:t>
            </a:r>
          </a:p>
          <a:p>
            <a:r>
              <a:rPr lang="en-US" sz="2200" dirty="0"/>
              <a:t>Board member expectations </a:t>
            </a:r>
          </a:p>
          <a:p>
            <a:pPr lvl="1"/>
            <a:r>
              <a:rPr lang="en-US" sz="1800" dirty="0"/>
              <a:t>Time commitment</a:t>
            </a:r>
          </a:p>
          <a:p>
            <a:pPr lvl="1"/>
            <a:r>
              <a:rPr lang="en-US" sz="1800" dirty="0"/>
              <a:t>Activities</a:t>
            </a:r>
          </a:p>
          <a:p>
            <a:pPr lvl="1"/>
            <a:endParaRPr lang="en-US" sz="1800" dirty="0"/>
          </a:p>
          <a:p>
            <a:pPr lvl="1"/>
            <a:r>
              <a:rPr lang="en-US" sz="1800" b="1"/>
              <a:t>Contact us at Idea</a:t>
            </a:r>
            <a:r>
              <a:rPr lang="en-US" sz="1800" b="1" dirty="0"/>
              <a:t>.wg.tws@gmail.com</a:t>
            </a:r>
          </a:p>
        </p:txBody>
      </p:sp>
      <p:pic>
        <p:nvPicPr>
          <p:cNvPr id="4" name="Picture 3" descr="A picture containing text&#10;&#10;Description automatically generated">
            <a:extLst>
              <a:ext uri="{FF2B5EF4-FFF2-40B4-BE49-F238E27FC236}">
                <a16:creationId xmlns:a16="http://schemas.microsoft.com/office/drawing/2014/main" id="{AF26E76A-CF8E-4ECA-B2D5-1D7D6F0E39A2}"/>
              </a:ext>
            </a:extLst>
          </p:cNvPr>
          <p:cNvPicPr>
            <a:picLocks noChangeAspect="1"/>
          </p:cNvPicPr>
          <p:nvPr/>
        </p:nvPicPr>
        <p:blipFill rotWithShape="1">
          <a:blip r:embed="rId2">
            <a:extLst>
              <a:ext uri="{28A0092B-C50C-407E-A947-70E740481C1C}">
                <a14:useLocalDpi xmlns:a14="http://schemas.microsoft.com/office/drawing/2010/main" val="0"/>
              </a:ext>
            </a:extLst>
          </a:blip>
          <a:srcRect t="4112" r="-4" b="-4"/>
          <a:stretch/>
        </p:blipFill>
        <p:spPr>
          <a:xfrm>
            <a:off x="7675658" y="2093976"/>
            <a:ext cx="3941064" cy="4096512"/>
          </a:xfrm>
          <a:prstGeom prst="rect">
            <a:avLst/>
          </a:prstGeom>
        </p:spPr>
      </p:pic>
    </p:spTree>
    <p:extLst>
      <p:ext uri="{BB962C8B-B14F-4D97-AF65-F5344CB8AC3E}">
        <p14:creationId xmlns:p14="http://schemas.microsoft.com/office/powerpoint/2010/main" val="446530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494</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Get involved with IDEAWG!</vt:lpstr>
      <vt:lpstr>Today’s agenda</vt:lpstr>
      <vt:lpstr>What does IDEAWG do?</vt:lpstr>
      <vt:lpstr>Recent IDEAWG activities</vt:lpstr>
      <vt:lpstr>Why storytelling?</vt:lpstr>
      <vt:lpstr>Advance your communication skills</vt:lpstr>
      <vt:lpstr>Storytelling workshop co-sponsors</vt:lpstr>
      <vt:lpstr>Apply to be part of the storytelling workshop!</vt:lpstr>
      <vt:lpstr>Join the IDEAWG Board</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involved with IDEAWG!</dc:title>
  <dc:creator>Malpass, Jennifer S</dc:creator>
  <cp:lastModifiedBy>Malpass, Jennifer S</cp:lastModifiedBy>
  <cp:revision>2</cp:revision>
  <dcterms:created xsi:type="dcterms:W3CDTF">2022-05-03T18:47:58Z</dcterms:created>
  <dcterms:modified xsi:type="dcterms:W3CDTF">2022-05-05T18:54:30Z</dcterms:modified>
</cp:coreProperties>
</file>